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82" r:id="rId3"/>
    <p:sldId id="269" r:id="rId4"/>
    <p:sldId id="276" r:id="rId5"/>
    <p:sldId id="277" r:id="rId6"/>
    <p:sldId id="283" r:id="rId7"/>
    <p:sldId id="266" r:id="rId8"/>
    <p:sldId id="284" r:id="rId9"/>
    <p:sldId id="279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DC"/>
    <a:srgbClr val="336600"/>
    <a:srgbClr val="3C3B11"/>
    <a:srgbClr val="808000"/>
    <a:srgbClr val="666633"/>
    <a:srgbClr val="669900"/>
    <a:srgbClr val="008000"/>
    <a:srgbClr val="4371C5"/>
    <a:srgbClr val="F0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7E3C26-E359-44DC-894B-023278451401}" v="40" dt="2023-06-05T19:27:27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22309" autoAdjust="0"/>
    <p:restoredTop sz="94660"/>
  </p:normalViewPr>
  <p:slideViewPr>
    <p:cSldViewPr snapToGrid="0">
      <p:cViewPr varScale="1">
        <p:scale>
          <a:sx n="59" d="100"/>
          <a:sy n="59" d="100"/>
        </p:scale>
        <p:origin x="6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04"/>
    </p:cViewPr>
  </p:sorter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I.7.MV@GMAIL.COM" userId="e704b1f33d48c08b" providerId="LiveId" clId="{807E3C26-E359-44DC-894B-023278451401}"/>
    <pc:docChg chg="undo custSel addSld delSld modSld sldOrd modMainMaster">
      <pc:chgData name="JENI.7.MV@GMAIL.COM" userId="e704b1f33d48c08b" providerId="LiveId" clId="{807E3C26-E359-44DC-894B-023278451401}" dt="2023-06-05T19:35:22.293" v="2948"/>
      <pc:docMkLst>
        <pc:docMk/>
      </pc:docMkLst>
      <pc:sldChg chg="delSp del mod">
        <pc:chgData name="JENI.7.MV@GMAIL.COM" userId="e704b1f33d48c08b" providerId="LiveId" clId="{807E3C26-E359-44DC-894B-023278451401}" dt="2023-06-05T17:34:02.014" v="3" actId="47"/>
        <pc:sldMkLst>
          <pc:docMk/>
          <pc:sldMk cId="754025210" sldId="256"/>
        </pc:sldMkLst>
        <pc:picChg chg="del">
          <ac:chgData name="JENI.7.MV@GMAIL.COM" userId="e704b1f33d48c08b" providerId="LiveId" clId="{807E3C26-E359-44DC-894B-023278451401}" dt="2023-06-05T17:33:12.876" v="0" actId="478"/>
          <ac:picMkLst>
            <pc:docMk/>
            <pc:sldMk cId="754025210" sldId="256"/>
            <ac:picMk id="8" creationId="{7D7DE0B6-31A6-F0C4-4927-E109BF87376F}"/>
          </ac:picMkLst>
        </pc:picChg>
        <pc:picChg chg="del">
          <ac:chgData name="JENI.7.MV@GMAIL.COM" userId="e704b1f33d48c08b" providerId="LiveId" clId="{807E3C26-E359-44DC-894B-023278451401}" dt="2023-06-05T17:33:39.746" v="1" actId="21"/>
          <ac:picMkLst>
            <pc:docMk/>
            <pc:sldMk cId="754025210" sldId="256"/>
            <ac:picMk id="10" creationId="{F745BB86-CD59-1428-6D06-B84DAF4543BA}"/>
          </ac:picMkLst>
        </pc:picChg>
      </pc:sldChg>
      <pc:sldChg chg="addSp delSp modSp mod modNotes">
        <pc:chgData name="JENI.7.MV@GMAIL.COM" userId="e704b1f33d48c08b" providerId="LiveId" clId="{807E3C26-E359-44DC-894B-023278451401}" dt="2023-06-05T18:53:09.489" v="1305" actId="1076"/>
        <pc:sldMkLst>
          <pc:docMk/>
          <pc:sldMk cId="1197262402" sldId="257"/>
        </pc:sldMkLst>
        <pc:spChg chg="del">
          <ac:chgData name="JENI.7.MV@GMAIL.COM" userId="e704b1f33d48c08b" providerId="LiveId" clId="{807E3C26-E359-44DC-894B-023278451401}" dt="2023-06-05T17:34:12.788" v="5" actId="478"/>
          <ac:spMkLst>
            <pc:docMk/>
            <pc:sldMk cId="1197262402" sldId="257"/>
            <ac:spMk id="2" creationId="{24741A57-B604-007F-8E94-B60161617FB0}"/>
          </ac:spMkLst>
        </pc:spChg>
        <pc:spChg chg="del">
          <ac:chgData name="JENI.7.MV@GMAIL.COM" userId="e704b1f33d48c08b" providerId="LiveId" clId="{807E3C26-E359-44DC-894B-023278451401}" dt="2023-06-05T17:34:07.795" v="4" actId="478"/>
          <ac:spMkLst>
            <pc:docMk/>
            <pc:sldMk cId="1197262402" sldId="257"/>
            <ac:spMk id="3" creationId="{97EBD7ED-40E4-BBE4-7FE6-5A801AD44DE0}"/>
          </ac:spMkLst>
        </pc:spChg>
        <pc:spChg chg="add mod">
          <ac:chgData name="JENI.7.MV@GMAIL.COM" userId="e704b1f33d48c08b" providerId="LiveId" clId="{807E3C26-E359-44DC-894B-023278451401}" dt="2023-06-05T17:48:09.966" v="187" actId="164"/>
          <ac:spMkLst>
            <pc:docMk/>
            <pc:sldMk cId="1197262402" sldId="257"/>
            <ac:spMk id="10" creationId="{C5C60FE3-1902-9FCC-5451-553326D74DC1}"/>
          </ac:spMkLst>
        </pc:spChg>
        <pc:spChg chg="add mod ord">
          <ac:chgData name="JENI.7.MV@GMAIL.COM" userId="e704b1f33d48c08b" providerId="LiveId" clId="{807E3C26-E359-44DC-894B-023278451401}" dt="2023-06-05T18:53:09.489" v="1305" actId="1076"/>
          <ac:spMkLst>
            <pc:docMk/>
            <pc:sldMk cId="1197262402" sldId="257"/>
            <ac:spMk id="11" creationId="{2978F82E-2691-0261-8233-E1664D4E7EF2}"/>
          </ac:spMkLst>
        </pc:spChg>
        <pc:spChg chg="add mod">
          <ac:chgData name="JENI.7.MV@GMAIL.COM" userId="e704b1f33d48c08b" providerId="LiveId" clId="{807E3C26-E359-44DC-894B-023278451401}" dt="2023-06-05T17:48:09.966" v="187" actId="164"/>
          <ac:spMkLst>
            <pc:docMk/>
            <pc:sldMk cId="1197262402" sldId="257"/>
            <ac:spMk id="14" creationId="{CAC2B089-B883-677F-2D7C-5417C3969129}"/>
          </ac:spMkLst>
        </pc:spChg>
        <pc:grpChg chg="del">
          <ac:chgData name="JENI.7.MV@GMAIL.COM" userId="e704b1f33d48c08b" providerId="LiveId" clId="{807E3C26-E359-44DC-894B-023278451401}" dt="2023-06-05T17:34:07.795" v="4" actId="478"/>
          <ac:grpSpMkLst>
            <pc:docMk/>
            <pc:sldMk cId="1197262402" sldId="257"/>
            <ac:grpSpMk id="7" creationId="{F4CBB31B-2F31-5B7D-3C0A-9990F3EB8ECC}"/>
          </ac:grpSpMkLst>
        </pc:grpChg>
        <pc:grpChg chg="add mod">
          <ac:chgData name="JENI.7.MV@GMAIL.COM" userId="e704b1f33d48c08b" providerId="LiveId" clId="{807E3C26-E359-44DC-894B-023278451401}" dt="2023-06-05T17:48:49.632" v="248" actId="1035"/>
          <ac:grpSpMkLst>
            <pc:docMk/>
            <pc:sldMk cId="1197262402" sldId="257"/>
            <ac:grpSpMk id="15" creationId="{44DC4FCB-A584-7850-B080-38C2123EFC0D}"/>
          </ac:grpSpMkLst>
        </pc:grpChg>
        <pc:picChg chg="add del mod">
          <ac:chgData name="JENI.7.MV@GMAIL.COM" userId="e704b1f33d48c08b" providerId="LiveId" clId="{807E3C26-E359-44DC-894B-023278451401}" dt="2023-06-05T17:40:52.844" v="78" actId="478"/>
          <ac:picMkLst>
            <pc:docMk/>
            <pc:sldMk cId="1197262402" sldId="257"/>
            <ac:picMk id="8" creationId="{A2639A3E-0A7A-6563-D43C-249C4E906A3C}"/>
          </ac:picMkLst>
        </pc:picChg>
        <pc:picChg chg="add mod">
          <ac:chgData name="JENI.7.MV@GMAIL.COM" userId="e704b1f33d48c08b" providerId="LiveId" clId="{807E3C26-E359-44DC-894B-023278451401}" dt="2023-06-05T17:45:04.758" v="102" actId="1076"/>
          <ac:picMkLst>
            <pc:docMk/>
            <pc:sldMk cId="1197262402" sldId="257"/>
            <ac:picMk id="9" creationId="{3CCB52A7-C405-E7D3-83D3-311CF305A695}"/>
          </ac:picMkLst>
        </pc:picChg>
        <pc:picChg chg="add del mod ord modCrop">
          <ac:chgData name="JENI.7.MV@GMAIL.COM" userId="e704b1f33d48c08b" providerId="LiveId" clId="{807E3C26-E359-44DC-894B-023278451401}" dt="2023-06-05T18:53:03.379" v="1304" actId="1076"/>
          <ac:picMkLst>
            <pc:docMk/>
            <pc:sldMk cId="1197262402" sldId="257"/>
            <ac:picMk id="13" creationId="{88F1238B-0164-A5D5-FDB6-96E11D27889D}"/>
          </ac:picMkLst>
        </pc:picChg>
        <pc:cxnChg chg="del">
          <ac:chgData name="JENI.7.MV@GMAIL.COM" userId="e704b1f33d48c08b" providerId="LiveId" clId="{807E3C26-E359-44DC-894B-023278451401}" dt="2023-06-05T17:34:07.795" v="4" actId="478"/>
          <ac:cxnSpMkLst>
            <pc:docMk/>
            <pc:sldMk cId="1197262402" sldId="257"/>
            <ac:cxnSpMk id="5" creationId="{3329E443-B576-37F9-5E17-DBC5DA9E8E98}"/>
          </ac:cxnSpMkLst>
        </pc:cxnChg>
      </pc:sldChg>
      <pc:sldChg chg="modSp mod modAnim modNotes">
        <pc:chgData name="JENI.7.MV@GMAIL.COM" userId="e704b1f33d48c08b" providerId="LiveId" clId="{807E3C26-E359-44DC-894B-023278451401}" dt="2023-06-05T19:35:22.293" v="2948"/>
        <pc:sldMkLst>
          <pc:docMk/>
          <pc:sldMk cId="2668763554" sldId="266"/>
        </pc:sldMkLst>
        <pc:spChg chg="mod">
          <ac:chgData name="JENI.7.MV@GMAIL.COM" userId="e704b1f33d48c08b" providerId="LiveId" clId="{807E3C26-E359-44DC-894B-023278451401}" dt="2023-06-05T17:53:38.316" v="301" actId="207"/>
          <ac:spMkLst>
            <pc:docMk/>
            <pc:sldMk cId="2668763554" sldId="266"/>
            <ac:spMk id="2" creationId="{24741A57-B604-007F-8E94-B60161617FB0}"/>
          </ac:spMkLst>
        </pc:spChg>
        <pc:spChg chg="mod">
          <ac:chgData name="JENI.7.MV@GMAIL.COM" userId="e704b1f33d48c08b" providerId="LiveId" clId="{807E3C26-E359-44DC-894B-023278451401}" dt="2023-06-05T18:38:03.732" v="1029" actId="13926"/>
          <ac:spMkLst>
            <pc:docMk/>
            <pc:sldMk cId="2668763554" sldId="266"/>
            <ac:spMk id="3" creationId="{97EBD7ED-40E4-BBE4-7FE6-5A801AD44DE0}"/>
          </ac:spMkLst>
        </pc:spChg>
        <pc:cxnChg chg="mod">
          <ac:chgData name="JENI.7.MV@GMAIL.COM" userId="e704b1f33d48c08b" providerId="LiveId" clId="{807E3C26-E359-44DC-894B-023278451401}" dt="2023-06-05T17:53:47.040" v="302" actId="208"/>
          <ac:cxnSpMkLst>
            <pc:docMk/>
            <pc:sldMk cId="2668763554" sldId="266"/>
            <ac:cxnSpMk id="5" creationId="{3329E443-B576-37F9-5E17-DBC5DA9E8E98}"/>
          </ac:cxnSpMkLst>
        </pc:cxnChg>
      </pc:sldChg>
      <pc:sldChg chg="modSp mod modNotes">
        <pc:chgData name="JENI.7.MV@GMAIL.COM" userId="e704b1f33d48c08b" providerId="LiveId" clId="{807E3C26-E359-44DC-894B-023278451401}" dt="2023-06-05T18:48:57.576" v="1211" actId="20577"/>
        <pc:sldMkLst>
          <pc:docMk/>
          <pc:sldMk cId="1627683338" sldId="269"/>
        </pc:sldMkLst>
        <pc:spChg chg="mod">
          <ac:chgData name="JENI.7.MV@GMAIL.COM" userId="e704b1f33d48c08b" providerId="LiveId" clId="{807E3C26-E359-44DC-894B-023278451401}" dt="2023-06-05T17:49:26.811" v="253" actId="207"/>
          <ac:spMkLst>
            <pc:docMk/>
            <pc:sldMk cId="1627683338" sldId="269"/>
            <ac:spMk id="2" creationId="{24741A57-B604-007F-8E94-B60161617FB0}"/>
          </ac:spMkLst>
        </pc:spChg>
        <pc:spChg chg="mod">
          <ac:chgData name="JENI.7.MV@GMAIL.COM" userId="e704b1f33d48c08b" providerId="LiveId" clId="{807E3C26-E359-44DC-894B-023278451401}" dt="2023-06-05T18:36:26.088" v="991" actId="13926"/>
          <ac:spMkLst>
            <pc:docMk/>
            <pc:sldMk cId="1627683338" sldId="269"/>
            <ac:spMk id="3" creationId="{97EBD7ED-40E4-BBE4-7FE6-5A801AD44DE0}"/>
          </ac:spMkLst>
        </pc:spChg>
        <pc:spChg chg="mod">
          <ac:chgData name="JENI.7.MV@GMAIL.COM" userId="e704b1f33d48c08b" providerId="LiveId" clId="{807E3C26-E359-44DC-894B-023278451401}" dt="2023-06-05T17:49:41.583" v="255" actId="207"/>
          <ac:spMkLst>
            <pc:docMk/>
            <pc:sldMk cId="1627683338" sldId="269"/>
            <ac:spMk id="9" creationId="{826E1D87-103E-12BD-13A7-E043EAF3BA3C}"/>
          </ac:spMkLst>
        </pc:spChg>
        <pc:cxnChg chg="mod">
          <ac:chgData name="JENI.7.MV@GMAIL.COM" userId="e704b1f33d48c08b" providerId="LiveId" clId="{807E3C26-E359-44DC-894B-023278451401}" dt="2023-06-05T17:51:58.062" v="267" actId="208"/>
          <ac:cxnSpMkLst>
            <pc:docMk/>
            <pc:sldMk cId="1627683338" sldId="269"/>
            <ac:cxnSpMk id="5" creationId="{3329E443-B576-37F9-5E17-DBC5DA9E8E98}"/>
          </ac:cxnSpMkLst>
        </pc:cxnChg>
      </pc:sldChg>
      <pc:sldChg chg="addSp delSp modSp mod modAnim modNotes">
        <pc:chgData name="JENI.7.MV@GMAIL.COM" userId="e704b1f33d48c08b" providerId="LiveId" clId="{807E3C26-E359-44DC-894B-023278451401}" dt="2023-06-05T19:26:38.461" v="2942"/>
        <pc:sldMkLst>
          <pc:docMk/>
          <pc:sldMk cId="494174591" sldId="276"/>
        </pc:sldMkLst>
        <pc:spChg chg="mod">
          <ac:chgData name="JENI.7.MV@GMAIL.COM" userId="e704b1f33d48c08b" providerId="LiveId" clId="{807E3C26-E359-44DC-894B-023278451401}" dt="2023-06-05T17:49:55.054" v="256" actId="207"/>
          <ac:spMkLst>
            <pc:docMk/>
            <pc:sldMk cId="494174591" sldId="276"/>
            <ac:spMk id="2" creationId="{24741A57-B604-007F-8E94-B60161617FB0}"/>
          </ac:spMkLst>
        </pc:spChg>
        <pc:spChg chg="mod">
          <ac:chgData name="JENI.7.MV@GMAIL.COM" userId="e704b1f33d48c08b" providerId="LiveId" clId="{807E3C26-E359-44DC-894B-023278451401}" dt="2023-06-05T18:52:03.326" v="1302" actId="1036"/>
          <ac:spMkLst>
            <pc:docMk/>
            <pc:sldMk cId="494174591" sldId="276"/>
            <ac:spMk id="4" creationId="{40A0EDAF-09FE-6359-F8D1-23E1D73E507E}"/>
          </ac:spMkLst>
        </pc:spChg>
        <pc:spChg chg="mod">
          <ac:chgData name="JENI.7.MV@GMAIL.COM" userId="e704b1f33d48c08b" providerId="LiveId" clId="{807E3C26-E359-44DC-894B-023278451401}" dt="2023-06-05T18:54:04.657" v="1346" actId="207"/>
          <ac:spMkLst>
            <pc:docMk/>
            <pc:sldMk cId="494174591" sldId="276"/>
            <ac:spMk id="7" creationId="{A969E0AF-B0AD-A161-439D-BA889AA01760}"/>
          </ac:spMkLst>
        </pc:spChg>
        <pc:spChg chg="mod">
          <ac:chgData name="JENI.7.MV@GMAIL.COM" userId="e704b1f33d48c08b" providerId="LiveId" clId="{807E3C26-E359-44DC-894B-023278451401}" dt="2023-06-05T18:52:03.326" v="1302" actId="1036"/>
          <ac:spMkLst>
            <pc:docMk/>
            <pc:sldMk cId="494174591" sldId="276"/>
            <ac:spMk id="8" creationId="{DE47AC3F-4F0E-6F2F-F9C1-87A372A5458D}"/>
          </ac:spMkLst>
        </pc:spChg>
        <pc:spChg chg="mod">
          <ac:chgData name="JENI.7.MV@GMAIL.COM" userId="e704b1f33d48c08b" providerId="LiveId" clId="{807E3C26-E359-44DC-894B-023278451401}" dt="2023-06-05T18:52:03.326" v="1302" actId="1036"/>
          <ac:spMkLst>
            <pc:docMk/>
            <pc:sldMk cId="494174591" sldId="276"/>
            <ac:spMk id="9" creationId="{ACD787DF-AEA9-A503-1072-9582AC795379}"/>
          </ac:spMkLst>
        </pc:spChg>
        <pc:spChg chg="mod">
          <ac:chgData name="JENI.7.MV@GMAIL.COM" userId="e704b1f33d48c08b" providerId="LiveId" clId="{807E3C26-E359-44DC-894B-023278451401}" dt="2023-06-05T18:55:08.438" v="1352" actId="1076"/>
          <ac:spMkLst>
            <pc:docMk/>
            <pc:sldMk cId="494174591" sldId="276"/>
            <ac:spMk id="10" creationId="{3B465033-9171-6BD2-DA0F-A56FC1C6C3D2}"/>
          </ac:spMkLst>
        </pc:spChg>
        <pc:spChg chg="mod">
          <ac:chgData name="JENI.7.MV@GMAIL.COM" userId="e704b1f33d48c08b" providerId="LiveId" clId="{807E3C26-E359-44DC-894B-023278451401}" dt="2023-06-05T18:56:23.426" v="1401" actId="20577"/>
          <ac:spMkLst>
            <pc:docMk/>
            <pc:sldMk cId="494174591" sldId="276"/>
            <ac:spMk id="11" creationId="{0B25411B-6794-D351-A6B2-8B3E9003BD93}"/>
          </ac:spMkLst>
        </pc:spChg>
        <pc:grpChg chg="add mod">
          <ac:chgData name="JENI.7.MV@GMAIL.COM" userId="e704b1f33d48c08b" providerId="LiveId" clId="{807E3C26-E359-44DC-894B-023278451401}" dt="2023-06-05T18:56:33.149" v="1402" actId="14100"/>
          <ac:grpSpMkLst>
            <pc:docMk/>
            <pc:sldMk cId="494174591" sldId="276"/>
            <ac:grpSpMk id="3" creationId="{C95DBE14-84B6-3829-BC6D-8F66869D61A8}"/>
          </ac:grpSpMkLst>
        </pc:grpChg>
        <pc:picChg chg="mod">
          <ac:chgData name="JENI.7.MV@GMAIL.COM" userId="e704b1f33d48c08b" providerId="LiveId" clId="{807E3C26-E359-44DC-894B-023278451401}" dt="2023-06-05T18:52:03.326" v="1302" actId="1036"/>
          <ac:picMkLst>
            <pc:docMk/>
            <pc:sldMk cId="494174591" sldId="276"/>
            <ac:picMk id="6" creationId="{D5EC60E8-01FC-ACB3-1838-350FBB69FF6D}"/>
          </ac:picMkLst>
        </pc:picChg>
        <pc:cxnChg chg="del mod">
          <ac:chgData name="JENI.7.MV@GMAIL.COM" userId="e704b1f33d48c08b" providerId="LiveId" clId="{807E3C26-E359-44DC-894B-023278451401}" dt="2023-06-05T18:51:47.555" v="1269" actId="478"/>
          <ac:cxnSpMkLst>
            <pc:docMk/>
            <pc:sldMk cId="494174591" sldId="276"/>
            <ac:cxnSpMk id="5" creationId="{3329E443-B576-37F9-5E17-DBC5DA9E8E98}"/>
          </ac:cxnSpMkLst>
        </pc:cxnChg>
      </pc:sldChg>
      <pc:sldChg chg="addSp delSp modSp mod modAnim modNotes">
        <pc:chgData name="JENI.7.MV@GMAIL.COM" userId="e704b1f33d48c08b" providerId="LiveId" clId="{807E3C26-E359-44DC-894B-023278451401}" dt="2023-06-05T19:03:38.008" v="2022" actId="13926"/>
        <pc:sldMkLst>
          <pc:docMk/>
          <pc:sldMk cId="1307062614" sldId="277"/>
        </pc:sldMkLst>
        <pc:spChg chg="mod">
          <ac:chgData name="JENI.7.MV@GMAIL.COM" userId="e704b1f33d48c08b" providerId="LiveId" clId="{807E3C26-E359-44DC-894B-023278451401}" dt="2023-06-05T18:57:02.300" v="1405" actId="1076"/>
          <ac:spMkLst>
            <pc:docMk/>
            <pc:sldMk cId="1307062614" sldId="277"/>
            <ac:spMk id="2" creationId="{24741A57-B604-007F-8E94-B60161617FB0}"/>
          </ac:spMkLst>
        </pc:spChg>
        <pc:spChg chg="add mod">
          <ac:chgData name="JENI.7.MV@GMAIL.COM" userId="e704b1f33d48c08b" providerId="LiveId" clId="{807E3C26-E359-44DC-894B-023278451401}" dt="2023-06-05T18:41:17.223" v="1063" actId="255"/>
          <ac:spMkLst>
            <pc:docMk/>
            <pc:sldMk cId="1307062614" sldId="277"/>
            <ac:spMk id="3" creationId="{A86DAD3D-A3BC-4D09-5256-425000079A71}"/>
          </ac:spMkLst>
        </pc:spChg>
        <pc:spChg chg="mod">
          <ac:chgData name="JENI.7.MV@GMAIL.COM" userId="e704b1f33d48c08b" providerId="LiveId" clId="{807E3C26-E359-44DC-894B-023278451401}" dt="2023-06-05T18:57:15.926" v="1408" actId="14100"/>
          <ac:spMkLst>
            <pc:docMk/>
            <pc:sldMk cId="1307062614" sldId="277"/>
            <ac:spMk id="4" creationId="{40A0EDAF-09FE-6359-F8D1-23E1D73E507E}"/>
          </ac:spMkLst>
        </pc:spChg>
        <pc:spChg chg="mod">
          <ac:chgData name="JENI.7.MV@GMAIL.COM" userId="e704b1f33d48c08b" providerId="LiveId" clId="{807E3C26-E359-44DC-894B-023278451401}" dt="2023-06-05T18:40:40.934" v="1057" actId="21"/>
          <ac:spMkLst>
            <pc:docMk/>
            <pc:sldMk cId="1307062614" sldId="277"/>
            <ac:spMk id="8" creationId="{F753EED8-1230-950A-E655-72DC110E6AE1}"/>
          </ac:spMkLst>
        </pc:spChg>
        <pc:spChg chg="mod">
          <ac:chgData name="JENI.7.MV@GMAIL.COM" userId="e704b1f33d48c08b" providerId="LiveId" clId="{807E3C26-E359-44DC-894B-023278451401}" dt="2023-06-05T18:58:04.888" v="1458" actId="207"/>
          <ac:spMkLst>
            <pc:docMk/>
            <pc:sldMk cId="1307062614" sldId="277"/>
            <ac:spMk id="9" creationId="{9725EC76-4DDB-1989-7FD0-02E3FE3C2402}"/>
          </ac:spMkLst>
        </pc:spChg>
        <pc:spChg chg="del mod">
          <ac:chgData name="JENI.7.MV@GMAIL.COM" userId="e704b1f33d48c08b" providerId="LiveId" clId="{807E3C26-E359-44DC-894B-023278451401}" dt="2023-06-05T18:57:41.883" v="1454" actId="478"/>
          <ac:spMkLst>
            <pc:docMk/>
            <pc:sldMk cId="1307062614" sldId="277"/>
            <ac:spMk id="10" creationId="{32EA824F-76CE-0580-E50B-EAFF1D254872}"/>
          </ac:spMkLst>
        </pc:spChg>
        <pc:spChg chg="mod">
          <ac:chgData name="JENI.7.MV@GMAIL.COM" userId="e704b1f33d48c08b" providerId="LiveId" clId="{807E3C26-E359-44DC-894B-023278451401}" dt="2023-06-05T18:58:28.181" v="1460" actId="1076"/>
          <ac:spMkLst>
            <pc:docMk/>
            <pc:sldMk cId="1307062614" sldId="277"/>
            <ac:spMk id="11" creationId="{D94F79E9-9F0C-700E-4F12-4EBD17C44ADE}"/>
          </ac:spMkLst>
        </pc:spChg>
        <pc:grpChg chg="add mod">
          <ac:chgData name="JENI.7.MV@GMAIL.COM" userId="e704b1f33d48c08b" providerId="LiveId" clId="{807E3C26-E359-44DC-894B-023278451401}" dt="2023-06-05T18:58:04.888" v="1458" actId="207"/>
          <ac:grpSpMkLst>
            <pc:docMk/>
            <pc:sldMk cId="1307062614" sldId="277"/>
            <ac:grpSpMk id="7" creationId="{0B087917-D003-252D-76DE-5443D047C293}"/>
          </ac:grpSpMkLst>
        </pc:grpChg>
        <pc:picChg chg="mod">
          <ac:chgData name="JENI.7.MV@GMAIL.COM" userId="e704b1f33d48c08b" providerId="LiveId" clId="{807E3C26-E359-44DC-894B-023278451401}" dt="2023-06-05T18:17:16.992" v="696" actId="1076"/>
          <ac:picMkLst>
            <pc:docMk/>
            <pc:sldMk cId="1307062614" sldId="277"/>
            <ac:picMk id="6" creationId="{EA7AAAF4-B37C-359D-A181-984C0F08A136}"/>
          </ac:picMkLst>
        </pc:picChg>
        <pc:cxnChg chg="mod">
          <ac:chgData name="JENI.7.MV@GMAIL.COM" userId="e704b1f33d48c08b" providerId="LiveId" clId="{807E3C26-E359-44DC-894B-023278451401}" dt="2023-06-05T17:52:25.192" v="272" actId="208"/>
          <ac:cxnSpMkLst>
            <pc:docMk/>
            <pc:sldMk cId="1307062614" sldId="277"/>
            <ac:cxnSpMk id="5" creationId="{3329E443-B576-37F9-5E17-DBC5DA9E8E98}"/>
          </ac:cxnSpMkLst>
        </pc:cxnChg>
      </pc:sldChg>
      <pc:sldChg chg="del">
        <pc:chgData name="JENI.7.MV@GMAIL.COM" userId="e704b1f33d48c08b" providerId="LiveId" clId="{807E3C26-E359-44DC-894B-023278451401}" dt="2023-06-05T18:06:15.673" v="593" actId="47"/>
        <pc:sldMkLst>
          <pc:docMk/>
          <pc:sldMk cId="122865391" sldId="278"/>
        </pc:sldMkLst>
      </pc:sldChg>
      <pc:sldChg chg="addSp modSp mod modNotes">
        <pc:chgData name="JENI.7.MV@GMAIL.COM" userId="e704b1f33d48c08b" providerId="LiveId" clId="{807E3C26-E359-44DC-894B-023278451401}" dt="2023-06-05T19:22:48.398" v="2939" actId="20577"/>
        <pc:sldMkLst>
          <pc:docMk/>
          <pc:sldMk cId="577534461" sldId="279"/>
        </pc:sldMkLst>
        <pc:spChg chg="mod">
          <ac:chgData name="JENI.7.MV@GMAIL.COM" userId="e704b1f33d48c08b" providerId="LiveId" clId="{807E3C26-E359-44DC-894B-023278451401}" dt="2023-06-05T17:59:30.983" v="501" actId="20577"/>
          <ac:spMkLst>
            <pc:docMk/>
            <pc:sldMk cId="577534461" sldId="279"/>
            <ac:spMk id="2" creationId="{24741A57-B604-007F-8E94-B60161617FB0}"/>
          </ac:spMkLst>
        </pc:spChg>
        <pc:spChg chg="mod">
          <ac:chgData name="JENI.7.MV@GMAIL.COM" userId="e704b1f33d48c08b" providerId="LiveId" clId="{807E3C26-E359-44DC-894B-023278451401}" dt="2023-06-05T18:38:32.720" v="1032" actId="13926"/>
          <ac:spMkLst>
            <pc:docMk/>
            <pc:sldMk cId="577534461" sldId="279"/>
            <ac:spMk id="3" creationId="{97EBD7ED-40E4-BBE4-7FE6-5A801AD44DE0}"/>
          </ac:spMkLst>
        </pc:spChg>
        <pc:spChg chg="add mod">
          <ac:chgData name="JENI.7.MV@GMAIL.COM" userId="e704b1f33d48c08b" providerId="LiveId" clId="{807E3C26-E359-44DC-894B-023278451401}" dt="2023-06-05T18:34:26.303" v="979" actId="1076"/>
          <ac:spMkLst>
            <pc:docMk/>
            <pc:sldMk cId="577534461" sldId="279"/>
            <ac:spMk id="4" creationId="{7B85ABC7-DC2E-CFAB-9780-283822CFFD23}"/>
          </ac:spMkLst>
        </pc:spChg>
        <pc:picChg chg="add mod">
          <ac:chgData name="JENI.7.MV@GMAIL.COM" userId="e704b1f33d48c08b" providerId="LiveId" clId="{807E3C26-E359-44DC-894B-023278451401}" dt="2023-06-05T18:34:15.116" v="977" actId="1038"/>
          <ac:picMkLst>
            <pc:docMk/>
            <pc:sldMk cId="577534461" sldId="279"/>
            <ac:picMk id="7" creationId="{6E4B6AC8-B5EF-B022-E076-BCB4A1D34CE0}"/>
          </ac:picMkLst>
        </pc:picChg>
        <pc:cxnChg chg="mod">
          <ac:chgData name="JENI.7.MV@GMAIL.COM" userId="e704b1f33d48c08b" providerId="LiveId" clId="{807E3C26-E359-44DC-894B-023278451401}" dt="2023-06-05T17:57:33.536" v="412" actId="208"/>
          <ac:cxnSpMkLst>
            <pc:docMk/>
            <pc:sldMk cId="577534461" sldId="279"/>
            <ac:cxnSpMk id="5" creationId="{3329E443-B576-37F9-5E17-DBC5DA9E8E98}"/>
          </ac:cxnSpMkLst>
        </pc:cxnChg>
      </pc:sldChg>
      <pc:sldChg chg="addSp delSp modSp mod modNotes">
        <pc:chgData name="JENI.7.MV@GMAIL.COM" userId="e704b1f33d48c08b" providerId="LiveId" clId="{807E3C26-E359-44DC-894B-023278451401}" dt="2023-06-05T19:23:00.465" v="2940" actId="20577"/>
        <pc:sldMkLst>
          <pc:docMk/>
          <pc:sldMk cId="1856868355" sldId="280"/>
        </pc:sldMkLst>
        <pc:spChg chg="mod">
          <ac:chgData name="JENI.7.MV@GMAIL.COM" userId="e704b1f33d48c08b" providerId="LiveId" clId="{807E3C26-E359-44DC-894B-023278451401}" dt="2023-06-05T18:06:02.772" v="592" actId="207"/>
          <ac:spMkLst>
            <pc:docMk/>
            <pc:sldMk cId="1856868355" sldId="280"/>
            <ac:spMk id="2" creationId="{24741A57-B604-007F-8E94-B60161617FB0}"/>
          </ac:spMkLst>
        </pc:spChg>
        <pc:spChg chg="del mod">
          <ac:chgData name="JENI.7.MV@GMAIL.COM" userId="e704b1f33d48c08b" providerId="LiveId" clId="{807E3C26-E359-44DC-894B-023278451401}" dt="2023-06-05T18:42:54.373" v="1071" actId="478"/>
          <ac:spMkLst>
            <pc:docMk/>
            <pc:sldMk cId="1856868355" sldId="280"/>
            <ac:spMk id="3" creationId="{97EBD7ED-40E4-BBE4-7FE6-5A801AD44DE0}"/>
          </ac:spMkLst>
        </pc:spChg>
        <pc:spChg chg="del mod">
          <ac:chgData name="JENI.7.MV@GMAIL.COM" userId="e704b1f33d48c08b" providerId="LiveId" clId="{807E3C26-E359-44DC-894B-023278451401}" dt="2023-06-05T18:26:20.411" v="854" actId="478"/>
          <ac:spMkLst>
            <pc:docMk/>
            <pc:sldMk cId="1856868355" sldId="280"/>
            <ac:spMk id="4" creationId="{E06B6584-5101-D69A-FFA7-E16743C85C0F}"/>
          </ac:spMkLst>
        </pc:spChg>
        <pc:spChg chg="add mod">
          <ac:chgData name="JENI.7.MV@GMAIL.COM" userId="e704b1f33d48c08b" providerId="LiveId" clId="{807E3C26-E359-44DC-894B-023278451401}" dt="2023-06-05T18:42:41.744" v="1069" actId="948"/>
          <ac:spMkLst>
            <pc:docMk/>
            <pc:sldMk cId="1856868355" sldId="280"/>
            <ac:spMk id="6" creationId="{90FDF7AD-DA9D-DBEF-E255-2CCB8152C2A1}"/>
          </ac:spMkLst>
        </pc:spChg>
        <pc:cxnChg chg="mod">
          <ac:chgData name="JENI.7.MV@GMAIL.COM" userId="e704b1f33d48c08b" providerId="LiveId" clId="{807E3C26-E359-44DC-894B-023278451401}" dt="2023-06-05T18:05:58.609" v="591" actId="208"/>
          <ac:cxnSpMkLst>
            <pc:docMk/>
            <pc:sldMk cId="1856868355" sldId="280"/>
            <ac:cxnSpMk id="5" creationId="{3329E443-B576-37F9-5E17-DBC5DA9E8E98}"/>
          </ac:cxnSpMkLst>
        </pc:cxnChg>
      </pc:sldChg>
      <pc:sldChg chg="modSp del mod">
        <pc:chgData name="JENI.7.MV@GMAIL.COM" userId="e704b1f33d48c08b" providerId="LiveId" clId="{807E3C26-E359-44DC-894B-023278451401}" dt="2023-06-05T18:29:47.097" v="898" actId="47"/>
        <pc:sldMkLst>
          <pc:docMk/>
          <pc:sldMk cId="2887606558" sldId="281"/>
        </pc:sldMkLst>
        <pc:spChg chg="mod">
          <ac:chgData name="JENI.7.MV@GMAIL.COM" userId="e704b1f33d48c08b" providerId="LiveId" clId="{807E3C26-E359-44DC-894B-023278451401}" dt="2023-06-05T18:02:22.881" v="562" actId="207"/>
          <ac:spMkLst>
            <pc:docMk/>
            <pc:sldMk cId="2887606558" sldId="281"/>
            <ac:spMk id="2" creationId="{24741A57-B604-007F-8E94-B60161617FB0}"/>
          </ac:spMkLst>
        </pc:spChg>
        <pc:spChg chg="mod">
          <ac:chgData name="JENI.7.MV@GMAIL.COM" userId="e704b1f33d48c08b" providerId="LiveId" clId="{807E3C26-E359-44DC-894B-023278451401}" dt="2023-06-05T18:28:45.026" v="887" actId="27636"/>
          <ac:spMkLst>
            <pc:docMk/>
            <pc:sldMk cId="2887606558" sldId="281"/>
            <ac:spMk id="4" creationId="{E06B6584-5101-D69A-FFA7-E16743C85C0F}"/>
          </ac:spMkLst>
        </pc:spChg>
        <pc:cxnChg chg="mod">
          <ac:chgData name="JENI.7.MV@GMAIL.COM" userId="e704b1f33d48c08b" providerId="LiveId" clId="{807E3C26-E359-44DC-894B-023278451401}" dt="2023-06-05T18:04:19.338" v="579" actId="208"/>
          <ac:cxnSpMkLst>
            <pc:docMk/>
            <pc:sldMk cId="2887606558" sldId="281"/>
            <ac:cxnSpMk id="5" creationId="{3329E443-B576-37F9-5E17-DBC5DA9E8E98}"/>
          </ac:cxnSpMkLst>
        </pc:cxnChg>
      </pc:sldChg>
      <pc:sldChg chg="modSp add mod modNotes">
        <pc:chgData name="JENI.7.MV@GMAIL.COM" userId="e704b1f33d48c08b" providerId="LiveId" clId="{807E3C26-E359-44DC-894B-023278451401}" dt="2023-06-05T18:49:06.189" v="1217" actId="20577"/>
        <pc:sldMkLst>
          <pc:docMk/>
          <pc:sldMk cId="1197462030" sldId="282"/>
        </pc:sldMkLst>
        <pc:spChg chg="mod">
          <ac:chgData name="JENI.7.MV@GMAIL.COM" userId="e704b1f33d48c08b" providerId="LiveId" clId="{807E3C26-E359-44DC-894B-023278451401}" dt="2023-06-05T17:49:10.267" v="251" actId="207"/>
          <ac:spMkLst>
            <pc:docMk/>
            <pc:sldMk cId="1197462030" sldId="282"/>
            <ac:spMk id="2" creationId="{24741A57-B604-007F-8E94-B60161617FB0}"/>
          </ac:spMkLst>
        </pc:spChg>
        <pc:spChg chg="mod">
          <ac:chgData name="JENI.7.MV@GMAIL.COM" userId="e704b1f33d48c08b" providerId="LiveId" clId="{807E3C26-E359-44DC-894B-023278451401}" dt="2023-06-05T18:37:36.012" v="1023" actId="13926"/>
          <ac:spMkLst>
            <pc:docMk/>
            <pc:sldMk cId="1197462030" sldId="282"/>
            <ac:spMk id="3" creationId="{97EBD7ED-40E4-BBE4-7FE6-5A801AD44DE0}"/>
          </ac:spMkLst>
        </pc:spChg>
        <pc:spChg chg="mod">
          <ac:chgData name="JENI.7.MV@GMAIL.COM" userId="e704b1f33d48c08b" providerId="LiveId" clId="{807E3C26-E359-44DC-894B-023278451401}" dt="2023-06-05T17:49:19.739" v="252" actId="207"/>
          <ac:spMkLst>
            <pc:docMk/>
            <pc:sldMk cId="1197462030" sldId="282"/>
            <ac:spMk id="4" creationId="{CC8CF3A2-7675-0419-66AD-74C736F895DE}"/>
          </ac:spMkLst>
        </pc:spChg>
        <pc:grpChg chg="mod">
          <ac:chgData name="JENI.7.MV@GMAIL.COM" userId="e704b1f33d48c08b" providerId="LiveId" clId="{807E3C26-E359-44DC-894B-023278451401}" dt="2023-06-05T18:16:14.584" v="687" actId="1076"/>
          <ac:grpSpMkLst>
            <pc:docMk/>
            <pc:sldMk cId="1197462030" sldId="282"/>
            <ac:grpSpMk id="7" creationId="{F4CBB31B-2F31-5B7D-3C0A-9990F3EB8ECC}"/>
          </ac:grpSpMkLst>
        </pc:grpChg>
        <pc:cxnChg chg="mod">
          <ac:chgData name="JENI.7.MV@GMAIL.COM" userId="e704b1f33d48c08b" providerId="LiveId" clId="{807E3C26-E359-44DC-894B-023278451401}" dt="2023-06-05T17:51:53.245" v="266" actId="208"/>
          <ac:cxnSpMkLst>
            <pc:docMk/>
            <pc:sldMk cId="1197462030" sldId="282"/>
            <ac:cxnSpMk id="5" creationId="{3329E443-B576-37F9-5E17-DBC5DA9E8E98}"/>
          </ac:cxnSpMkLst>
        </pc:cxnChg>
      </pc:sldChg>
      <pc:sldChg chg="addSp delSp modSp add mod modAnim modNotes">
        <pc:chgData name="JENI.7.MV@GMAIL.COM" userId="e704b1f33d48c08b" providerId="LiveId" clId="{807E3C26-E359-44DC-894B-023278451401}" dt="2023-06-05T19:26:58.282" v="2943"/>
        <pc:sldMkLst>
          <pc:docMk/>
          <pc:sldMk cId="1073961966" sldId="283"/>
        </pc:sldMkLst>
        <pc:spChg chg="mod">
          <ac:chgData name="JENI.7.MV@GMAIL.COM" userId="e704b1f33d48c08b" providerId="LiveId" clId="{807E3C26-E359-44DC-894B-023278451401}" dt="2023-06-05T18:06:53.800" v="643" actId="20577"/>
          <ac:spMkLst>
            <pc:docMk/>
            <pc:sldMk cId="1073961966" sldId="283"/>
            <ac:spMk id="2" creationId="{24741A57-B604-007F-8E94-B60161617FB0}"/>
          </ac:spMkLst>
        </pc:spChg>
        <pc:spChg chg="add mod">
          <ac:chgData name="JENI.7.MV@GMAIL.COM" userId="e704b1f33d48c08b" providerId="LiveId" clId="{807E3C26-E359-44DC-894B-023278451401}" dt="2023-06-05T18:35:44.344" v="988" actId="255"/>
          <ac:spMkLst>
            <pc:docMk/>
            <pc:sldMk cId="1073961966" sldId="283"/>
            <ac:spMk id="3" creationId="{3884E228-0D8E-4C8B-A9B3-18DADAC96135}"/>
          </ac:spMkLst>
        </pc:spChg>
        <pc:spChg chg="del">
          <ac:chgData name="JENI.7.MV@GMAIL.COM" userId="e704b1f33d48c08b" providerId="LiveId" clId="{807E3C26-E359-44DC-894B-023278451401}" dt="2023-06-05T18:07:00.558" v="644" actId="478"/>
          <ac:spMkLst>
            <pc:docMk/>
            <pc:sldMk cId="1073961966" sldId="283"/>
            <ac:spMk id="4" creationId="{40A0EDAF-09FE-6359-F8D1-23E1D73E507E}"/>
          </ac:spMkLst>
        </pc:spChg>
        <pc:spChg chg="add mod topLvl">
          <ac:chgData name="JENI.7.MV@GMAIL.COM" userId="e704b1f33d48c08b" providerId="LiveId" clId="{807E3C26-E359-44DC-894B-023278451401}" dt="2023-06-05T18:51:13.545" v="1240" actId="164"/>
          <ac:spMkLst>
            <pc:docMk/>
            <pc:sldMk cId="1073961966" sldId="283"/>
            <ac:spMk id="7" creationId="{DE44025C-061F-EEDC-4709-0A55A8A442CB}"/>
          </ac:spMkLst>
        </pc:spChg>
        <pc:spChg chg="del">
          <ac:chgData name="JENI.7.MV@GMAIL.COM" userId="e704b1f33d48c08b" providerId="LiveId" clId="{807E3C26-E359-44DC-894B-023278451401}" dt="2023-06-05T18:07:00.558" v="644" actId="478"/>
          <ac:spMkLst>
            <pc:docMk/>
            <pc:sldMk cId="1073961966" sldId="283"/>
            <ac:spMk id="8" creationId="{F753EED8-1230-950A-E655-72DC110E6AE1}"/>
          </ac:spMkLst>
        </pc:spChg>
        <pc:spChg chg="add mod topLvl">
          <ac:chgData name="JENI.7.MV@GMAIL.COM" userId="e704b1f33d48c08b" providerId="LiveId" clId="{807E3C26-E359-44DC-894B-023278451401}" dt="2023-06-05T18:51:13.545" v="1240" actId="164"/>
          <ac:spMkLst>
            <pc:docMk/>
            <pc:sldMk cId="1073961966" sldId="283"/>
            <ac:spMk id="9" creationId="{96903039-537A-DD48-29C5-64F880982D65}"/>
          </ac:spMkLst>
        </pc:spChg>
        <pc:spChg chg="add mod topLvl">
          <ac:chgData name="JENI.7.MV@GMAIL.COM" userId="e704b1f33d48c08b" providerId="LiveId" clId="{807E3C26-E359-44DC-894B-023278451401}" dt="2023-06-05T18:51:13.545" v="1240" actId="164"/>
          <ac:spMkLst>
            <pc:docMk/>
            <pc:sldMk cId="1073961966" sldId="283"/>
            <ac:spMk id="10" creationId="{4837A141-AAA0-00E6-1ED1-A9756052CF02}"/>
          </ac:spMkLst>
        </pc:spChg>
        <pc:grpChg chg="add del mod">
          <ac:chgData name="JENI.7.MV@GMAIL.COM" userId="e704b1f33d48c08b" providerId="LiveId" clId="{807E3C26-E359-44DC-894B-023278451401}" dt="2023-06-05T18:50:55.259" v="1227" actId="165"/>
          <ac:grpSpMkLst>
            <pc:docMk/>
            <pc:sldMk cId="1073961966" sldId="283"/>
            <ac:grpSpMk id="11" creationId="{3FD25A7D-99AC-2F8E-E61B-F853009B769A}"/>
          </ac:grpSpMkLst>
        </pc:grpChg>
        <pc:grpChg chg="add mod">
          <ac:chgData name="JENI.7.MV@GMAIL.COM" userId="e704b1f33d48c08b" providerId="LiveId" clId="{807E3C26-E359-44DC-894B-023278451401}" dt="2023-06-05T18:56:41.059" v="1403" actId="14100"/>
          <ac:grpSpMkLst>
            <pc:docMk/>
            <pc:sldMk cId="1073961966" sldId="283"/>
            <ac:grpSpMk id="12" creationId="{46B70AB3-A4C3-46EA-08C6-8CE7E356DE48}"/>
          </ac:grpSpMkLst>
        </pc:grpChg>
        <pc:picChg chg="del">
          <ac:chgData name="JENI.7.MV@GMAIL.COM" userId="e704b1f33d48c08b" providerId="LiveId" clId="{807E3C26-E359-44DC-894B-023278451401}" dt="2023-06-05T18:07:00.558" v="644" actId="478"/>
          <ac:picMkLst>
            <pc:docMk/>
            <pc:sldMk cId="1073961966" sldId="283"/>
            <ac:picMk id="6" creationId="{EA7AAAF4-B37C-359D-A181-984C0F08A136}"/>
          </ac:picMkLst>
        </pc:picChg>
      </pc:sldChg>
      <pc:sldChg chg="addSp delSp modSp add mod ord modAnim modNotes">
        <pc:chgData name="JENI.7.MV@GMAIL.COM" userId="e704b1f33d48c08b" providerId="LiveId" clId="{807E3C26-E359-44DC-894B-023278451401}" dt="2023-06-05T19:27:27.591" v="2945"/>
        <pc:sldMkLst>
          <pc:docMk/>
          <pc:sldMk cId="1458606637" sldId="284"/>
        </pc:sldMkLst>
        <pc:spChg chg="del">
          <ac:chgData name="JENI.7.MV@GMAIL.COM" userId="e704b1f33d48c08b" providerId="LiveId" clId="{807E3C26-E359-44DC-894B-023278451401}" dt="2023-06-05T19:13:45.152" v="2530" actId="478"/>
          <ac:spMkLst>
            <pc:docMk/>
            <pc:sldMk cId="1458606637" sldId="284"/>
            <ac:spMk id="2" creationId="{24741A57-B604-007F-8E94-B60161617FB0}"/>
          </ac:spMkLst>
        </pc:spChg>
        <pc:spChg chg="del">
          <ac:chgData name="JENI.7.MV@GMAIL.COM" userId="e704b1f33d48c08b" providerId="LiveId" clId="{807E3C26-E359-44DC-894B-023278451401}" dt="2023-06-05T19:13:35.453" v="2529" actId="478"/>
          <ac:spMkLst>
            <pc:docMk/>
            <pc:sldMk cId="1458606637" sldId="284"/>
            <ac:spMk id="3" creationId="{97EBD7ED-40E4-BBE4-7FE6-5A801AD44DE0}"/>
          </ac:spMkLst>
        </pc:spChg>
        <pc:spChg chg="del">
          <ac:chgData name="JENI.7.MV@GMAIL.COM" userId="e704b1f33d48c08b" providerId="LiveId" clId="{807E3C26-E359-44DC-894B-023278451401}" dt="2023-06-05T19:13:35.453" v="2529" actId="478"/>
          <ac:spMkLst>
            <pc:docMk/>
            <pc:sldMk cId="1458606637" sldId="284"/>
            <ac:spMk id="4" creationId="{7B85ABC7-DC2E-CFAB-9780-283822CFFD23}"/>
          </ac:spMkLst>
        </pc:spChg>
        <pc:spChg chg="add mod">
          <ac:chgData name="JENI.7.MV@GMAIL.COM" userId="e704b1f33d48c08b" providerId="LiveId" clId="{807E3C26-E359-44DC-894B-023278451401}" dt="2023-06-05T19:20:38.484" v="2665" actId="1036"/>
          <ac:spMkLst>
            <pc:docMk/>
            <pc:sldMk cId="1458606637" sldId="284"/>
            <ac:spMk id="9" creationId="{C152BF29-8707-A00B-0352-C1532D9D55EC}"/>
          </ac:spMkLst>
        </pc:spChg>
        <pc:spChg chg="add mod">
          <ac:chgData name="JENI.7.MV@GMAIL.COM" userId="e704b1f33d48c08b" providerId="LiveId" clId="{807E3C26-E359-44DC-894B-023278451401}" dt="2023-06-05T19:20:38.484" v="2665" actId="1036"/>
          <ac:spMkLst>
            <pc:docMk/>
            <pc:sldMk cId="1458606637" sldId="284"/>
            <ac:spMk id="10" creationId="{4E745FFF-2645-78B2-6ECE-7E56E941815B}"/>
          </ac:spMkLst>
        </pc:spChg>
        <pc:grpChg chg="add mod">
          <ac:chgData name="JENI.7.MV@GMAIL.COM" userId="e704b1f33d48c08b" providerId="LiveId" clId="{807E3C26-E359-44DC-894B-023278451401}" dt="2023-06-05T19:19:51.300" v="2626" actId="164"/>
          <ac:grpSpMkLst>
            <pc:docMk/>
            <pc:sldMk cId="1458606637" sldId="284"/>
            <ac:grpSpMk id="11" creationId="{CF942CAA-F120-E0AF-8B1E-4DEB86213335}"/>
          </ac:grpSpMkLst>
        </pc:grpChg>
        <pc:picChg chg="del">
          <ac:chgData name="JENI.7.MV@GMAIL.COM" userId="e704b1f33d48c08b" providerId="LiveId" clId="{807E3C26-E359-44DC-894B-023278451401}" dt="2023-06-05T19:13:35.453" v="2529" actId="478"/>
          <ac:picMkLst>
            <pc:docMk/>
            <pc:sldMk cId="1458606637" sldId="284"/>
            <ac:picMk id="7" creationId="{6E4B6AC8-B5EF-B022-E076-BCB4A1D34CE0}"/>
          </ac:picMkLst>
        </pc:picChg>
        <pc:picChg chg="add mod">
          <ac:chgData name="JENI.7.MV@GMAIL.COM" userId="e704b1f33d48c08b" providerId="LiveId" clId="{807E3C26-E359-44DC-894B-023278451401}" dt="2023-06-05T19:19:36.886" v="2624" actId="1076"/>
          <ac:picMkLst>
            <pc:docMk/>
            <pc:sldMk cId="1458606637" sldId="284"/>
            <ac:picMk id="8" creationId="{1C62DDF0-D5B8-5111-80D0-A4D64D55911A}"/>
          </ac:picMkLst>
        </pc:picChg>
        <pc:cxnChg chg="del">
          <ac:chgData name="JENI.7.MV@GMAIL.COM" userId="e704b1f33d48c08b" providerId="LiveId" clId="{807E3C26-E359-44DC-894B-023278451401}" dt="2023-06-05T19:13:35.453" v="2529" actId="478"/>
          <ac:cxnSpMkLst>
            <pc:docMk/>
            <pc:sldMk cId="1458606637" sldId="284"/>
            <ac:cxnSpMk id="5" creationId="{3329E443-B576-37F9-5E17-DBC5DA9E8E98}"/>
          </ac:cxnSpMkLst>
        </pc:cxnChg>
      </pc:sldChg>
      <pc:sldChg chg="addSp delSp modSp add del mod">
        <pc:chgData name="JENI.7.MV@GMAIL.COM" userId="e704b1f33d48c08b" providerId="LiveId" clId="{807E3C26-E359-44DC-894B-023278451401}" dt="2023-06-05T18:07:51.391" v="652" actId="47"/>
        <pc:sldMkLst>
          <pc:docMk/>
          <pc:sldMk cId="1745013676" sldId="284"/>
        </pc:sldMkLst>
        <pc:spChg chg="del mod">
          <ac:chgData name="JENI.7.MV@GMAIL.COM" userId="e704b1f33d48c08b" providerId="LiveId" clId="{807E3C26-E359-44DC-894B-023278451401}" dt="2023-06-05T18:07:46.255" v="650" actId="21"/>
          <ac:spMkLst>
            <pc:docMk/>
            <pc:sldMk cId="1745013676" sldId="284"/>
            <ac:spMk id="3" creationId="{97EBD7ED-40E4-BBE4-7FE6-5A801AD44DE0}"/>
          </ac:spMkLst>
        </pc:spChg>
        <pc:spChg chg="add del">
          <ac:chgData name="JENI.7.MV@GMAIL.COM" userId="e704b1f33d48c08b" providerId="LiveId" clId="{807E3C26-E359-44DC-894B-023278451401}" dt="2023-06-05T18:07:30.235" v="649" actId="478"/>
          <ac:spMkLst>
            <pc:docMk/>
            <pc:sldMk cId="1745013676" sldId="284"/>
            <ac:spMk id="4" creationId="{7B85ABC7-DC2E-CFAB-9780-283822CFFD23}"/>
          </ac:spMkLst>
        </pc:spChg>
      </pc:sldChg>
      <pc:sldMasterChg chg="modSldLayout">
        <pc:chgData name="JENI.7.MV@GMAIL.COM" userId="e704b1f33d48c08b" providerId="LiveId" clId="{807E3C26-E359-44DC-894B-023278451401}" dt="2023-06-05T18:00:57.281" v="507" actId="14100"/>
        <pc:sldMasterMkLst>
          <pc:docMk/>
          <pc:sldMasterMk cId="591279985" sldId="2147483648"/>
        </pc:sldMasterMkLst>
        <pc:sldLayoutChg chg="modSp mod">
          <pc:chgData name="JENI.7.MV@GMAIL.COM" userId="e704b1f33d48c08b" providerId="LiveId" clId="{807E3C26-E359-44DC-894B-023278451401}" dt="2023-06-05T18:00:57.281" v="507" actId="14100"/>
          <pc:sldLayoutMkLst>
            <pc:docMk/>
            <pc:sldMasterMk cId="591279985" sldId="2147483648"/>
            <pc:sldLayoutMk cId="1782083844" sldId="2147483650"/>
          </pc:sldLayoutMkLst>
          <pc:picChg chg="mod">
            <ac:chgData name="JENI.7.MV@GMAIL.COM" userId="e704b1f33d48c08b" providerId="LiveId" clId="{807E3C26-E359-44DC-894B-023278451401}" dt="2023-06-05T18:00:57.281" v="507" actId="14100"/>
            <ac:picMkLst>
              <pc:docMk/>
              <pc:sldMasterMk cId="591279985" sldId="2147483648"/>
              <pc:sldLayoutMk cId="1782083844" sldId="2147483650"/>
              <ac:picMk id="8" creationId="{194C200A-4EC1-231E-0587-E22AA6CBD63B}"/>
            </ac:picMkLst>
          </pc:picChg>
          <pc:picChg chg="mod">
            <ac:chgData name="JENI.7.MV@GMAIL.COM" userId="e704b1f33d48c08b" providerId="LiveId" clId="{807E3C26-E359-44DC-894B-023278451401}" dt="2023-06-05T17:50:39.116" v="261" actId="14100"/>
            <ac:picMkLst>
              <pc:docMk/>
              <pc:sldMasterMk cId="591279985" sldId="2147483648"/>
              <pc:sldLayoutMk cId="1782083844" sldId="2147483650"/>
              <ac:picMk id="17" creationId="{E7D3F13D-0931-BD7D-70BA-AAFFC2246F24}"/>
            </ac:picMkLst>
          </pc:picChg>
          <pc:cxnChg chg="mod">
            <ac:chgData name="JENI.7.MV@GMAIL.COM" userId="e704b1f33d48c08b" providerId="LiveId" clId="{807E3C26-E359-44DC-894B-023278451401}" dt="2023-06-05T17:51:29.742" v="265" actId="1582"/>
            <ac:cxnSpMkLst>
              <pc:docMk/>
              <pc:sldMasterMk cId="591279985" sldId="2147483648"/>
              <pc:sldLayoutMk cId="1782083844" sldId="2147483650"/>
              <ac:cxnSpMk id="7" creationId="{2CEE4912-16F2-124B-EA73-472CD8215712}"/>
            </ac:cxnSpMkLst>
          </pc:cxn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9A427C-E7AC-57C9-DAF3-4859DB4DFE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EC00F2-A39B-0F47-6A64-8517AA2E64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39512-EEA3-4F07-8529-2A9BC526B22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08247-1BD0-2068-7CF4-997E3937D6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44390-7663-DAB4-0143-F7E7EC0FF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022A8-E2E4-4BBC-8B35-DDF7004D5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53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CBFD0-470C-422B-B839-D120F8549EC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8BF97-0DE4-434C-A50C-3306B4704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8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wellness/2023/01/23/mindfulness-meditation-anxiety-medic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ncbi.nlm.nih.gov/pmc/articles/PMC7139462/" TargetMode="External"/><Relationship Id="rId4" Type="http://schemas.openxmlformats.org/officeDocument/2006/relationships/hyperlink" Target="https://greatergood.berkeley.edu/article/item/How_does_mindfulness_help_control_behavior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Welcome - OLIVIA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8BF97-0DE4-434C-A50C-3306B47045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71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8BF97-0DE4-434C-A50C-3306B47045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3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Purpose of the Group - OLIVIA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8BF97-0DE4-434C-A50C-3306B47045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05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Overview of the 8 Dimensions of Wellness we introduced in our recent discussion - OLIVIA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8BF97-0DE4-434C-A50C-3306B47045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07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Jen’s Talking Points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FFFF00"/>
                </a:highlight>
              </a:rPr>
              <a:t>Will explain that this is not so much a presentation to teach you about audience, but more of a conversation starter. So will not go into any depth, but welcome questions and conversation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Speak about how Mindfulness is not just about the Emotional or Intellect Dimensions of Wellness, but how Mindfulness helps with every aspect.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Share briefly about my personal experience with Mindfulness, how I found </a:t>
            </a:r>
            <a:r>
              <a:rPr lang="en-US" sz="1400" dirty="0" err="1"/>
              <a:t>JKZ’s</a:t>
            </a:r>
            <a:r>
              <a:rPr lang="en-US" sz="1400" dirty="0"/>
              <a:t> book when I was recovering from cancer, but really committed to Mindfulness as a way of life and got my </a:t>
            </a:r>
            <a:r>
              <a:rPr lang="en-US" sz="1400" dirty="0" err="1"/>
              <a:t>MBSR</a:t>
            </a:r>
            <a:r>
              <a:rPr lang="en-US" sz="1400" dirty="0"/>
              <a:t> during the pandemic. Talk about how being a meditation facilitator has helped me stay committed to my Mindfulness practice.</a:t>
            </a:r>
          </a:p>
          <a:p>
            <a:endParaRPr lang="en-US" sz="1400" dirty="0">
              <a:highlight>
                <a:srgbClr val="FFFF00"/>
              </a:highlight>
            </a:endParaRPr>
          </a:p>
          <a:p>
            <a:r>
              <a:rPr lang="en-US" sz="1400" b="1" dirty="0">
                <a:highlight>
                  <a:srgbClr val="FFFF00"/>
                </a:highlight>
              </a:rPr>
              <a:t>POLL – Understand the audience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How much do you already know about Mindfulness?</a:t>
            </a:r>
          </a:p>
          <a:p>
            <a:endParaRPr lang="en-US" sz="1400" dirty="0"/>
          </a:p>
          <a:p>
            <a:pPr marL="228600" indent="-228600">
              <a:buFont typeface="+mj-lt"/>
              <a:buAutoNum type="arabicPeriod"/>
            </a:pPr>
            <a:r>
              <a:rPr lang="en-US" sz="1400" dirty="0"/>
              <a:t>I’m a total beginner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/>
              <a:t>I have some familiarity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/>
              <a:t>I have a regular practice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/>
              <a:t>I’m an advanced practitioner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8BF97-0DE4-434C-A50C-3306B47045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04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Jen – Talking Points</a:t>
            </a:r>
          </a:p>
          <a:p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FFFF00"/>
                </a:highlight>
              </a:rPr>
              <a:t>ASK AUDIENCE TO DEFINE MINDFULNESS either by coming off mute or in the chat.  After we get some definitions, the definition will slide in from the left (animation)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Mindfulness and Meditation are not necessarily the same, but Meditation is a tool to grow Mindfulness. Meditation is a </a:t>
            </a:r>
            <a:r>
              <a:rPr lang="en-US" sz="1400" dirty="0">
                <a:highlight>
                  <a:srgbClr val="FFFF00"/>
                </a:highlight>
              </a:rPr>
              <a:t>practice t</a:t>
            </a:r>
            <a:r>
              <a:rPr lang="en-US" sz="1400" dirty="0"/>
              <a:t>o cultivate mindfulness.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Paying attention on purpose – not so easy when you think about how many things we do on auto-pilot, like driving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8BF97-0DE4-434C-A50C-3306B47045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34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Jen – Talking Points</a:t>
            </a:r>
          </a:p>
          <a:p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I will table some brief research and examples on each aspect of growth, but the overall message is that the increased self-awareness that Mindfulness fosters improves everything else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/>
              <a:t>Increased focus </a:t>
            </a:r>
            <a:r>
              <a:rPr lang="en-US" sz="1400" dirty="0"/>
              <a:t>– </a:t>
            </a:r>
            <a:r>
              <a:rPr lang="en-US" sz="1400" dirty="0" err="1"/>
              <a:t>Amishi</a:t>
            </a:r>
            <a:r>
              <a:rPr lang="en-US" sz="1400" dirty="0"/>
              <a:t> Jha/Peak Mind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Better relationships – Jen Fisher/Deloitte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Tolerate uncertainty – Washington Post article: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err="1">
                <a:hlinkClick r:id="rId3"/>
              </a:rPr>
              <a:t>www.washingtonpost.com</a:t>
            </a:r>
            <a:r>
              <a:rPr lang="en-US" sz="1400" dirty="0">
                <a:hlinkClick r:id="rId3"/>
              </a:rPr>
              <a:t>/wellness/2023/01/23/mindfulness-meditation-anxiety-medication/</a:t>
            </a: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Improve relationships – Berkely Center for the Greater Good: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err="1">
                <a:hlinkClick r:id="rId4"/>
              </a:rPr>
              <a:t>greatergood.berkeley.edu</a:t>
            </a:r>
            <a:r>
              <a:rPr lang="en-US" sz="1400" dirty="0">
                <a:hlinkClick r:id="rId4"/>
              </a:rPr>
              <a:t>/article/item/</a:t>
            </a:r>
            <a:r>
              <a:rPr lang="en-US" sz="1400" dirty="0" err="1">
                <a:hlinkClick r:id="rId4"/>
              </a:rPr>
              <a:t>How_does_mindfulness_help_control_behavior</a:t>
            </a: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Increased empathy + Self compassion – NIH study: </a:t>
            </a:r>
            <a:r>
              <a:rPr lang="en-US" sz="1400" dirty="0">
                <a:hlinkClick r:id="rId5"/>
              </a:rPr>
              <a:t>https://</a:t>
            </a:r>
            <a:r>
              <a:rPr lang="en-US" sz="1400" dirty="0" err="1">
                <a:hlinkClick r:id="rId5"/>
              </a:rPr>
              <a:t>www.ncbi.nlm.nih.gov</a:t>
            </a:r>
            <a:r>
              <a:rPr lang="en-US" sz="1400" dirty="0">
                <a:hlinkClick r:id="rId5"/>
              </a:rPr>
              <a:t>/</a:t>
            </a:r>
            <a:r>
              <a:rPr lang="en-US" sz="1400" dirty="0" err="1">
                <a:hlinkClick r:id="rId5"/>
              </a:rPr>
              <a:t>pmc</a:t>
            </a:r>
            <a:r>
              <a:rPr lang="en-US" sz="1400" dirty="0">
                <a:hlinkClick r:id="rId5"/>
              </a:rPr>
              <a:t>/articles/</a:t>
            </a:r>
            <a:r>
              <a:rPr lang="en-US" sz="1400" dirty="0" err="1">
                <a:hlinkClick r:id="rId5"/>
              </a:rPr>
              <a:t>PMC7139462</a:t>
            </a:r>
            <a:r>
              <a:rPr lang="en-US" sz="1400" dirty="0">
                <a:hlinkClick r:id="rId5"/>
              </a:rPr>
              <a:t>/</a:t>
            </a: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8BF97-0DE4-434C-A50C-3306B47045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12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Olivia &amp; Jen </a:t>
            </a:r>
            <a:r>
              <a:rPr lang="en-US" sz="1400" dirty="0"/>
              <a:t>– Open the discussion to participants. If there are more than 30 attendees, do breakout rooms of five.</a:t>
            </a:r>
          </a:p>
          <a:p>
            <a:endParaRPr lang="en-US" sz="1400" dirty="0"/>
          </a:p>
          <a:p>
            <a:r>
              <a:rPr lang="en-US" sz="1400" b="1" dirty="0"/>
              <a:t>POLL: Would you be interested in a monthly Mindfulness Meeting?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Helvetica Neue"/>
              </a:rPr>
              <a:t>How do you practice work/life balance boundaries when you work in social media where that space doesn't necessarily have an off button?</a:t>
            </a: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22222"/>
                </a:solidFill>
                <a:effectLst/>
                <a:latin typeface="Helvetica Neue"/>
              </a:rPr>
              <a:t> </a:t>
            </a: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Helvetica Neue"/>
              </a:rPr>
              <a:t>Tips on quieting your brain when meditating. I always struggle with this</a:t>
            </a: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22222"/>
                </a:solidFill>
                <a:effectLst/>
                <a:latin typeface="Helvetica Neue"/>
              </a:rPr>
              <a:t> </a:t>
            </a: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Helvetica Neue"/>
              </a:rPr>
              <a:t>How can we start a mindfulness practice if we are currently in a state of overwhelm?</a:t>
            </a: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8BF97-0DE4-434C-A50C-3306B47045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32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End of Discussion – OLIVIA </a:t>
            </a:r>
          </a:p>
          <a:p>
            <a:r>
              <a:rPr lang="en-US" sz="1400" dirty="0"/>
              <a:t>Tell people they can stay for the optional meditation</a:t>
            </a:r>
          </a:p>
          <a:p>
            <a:r>
              <a:rPr lang="en-US" sz="1400" dirty="0"/>
              <a:t>Presentation will be loaded into group chat with Resources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8BF97-0DE4-434C-A50C-3306B47045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01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Meditation – JEN will lead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8BF97-0DE4-434C-A50C-3306B47045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D2CDC-1A6F-3488-ACF4-2339410D8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30C6D-FEB5-BF3D-2D33-1F610F86D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9A296-40F9-E2B3-1D39-2AC4F7EA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FBC7-D41B-409F-8F30-4A0D1612D70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C98E8-5600-12B2-DC84-E6902499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9C0A9-779C-E358-97D8-D5561F74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5B7C-26C1-485D-9014-328DD3B21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8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BC91-E4CE-49B5-1E85-58D6ADABB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91A97-170D-B6D4-E9DD-814224D3B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C117D-00EB-245E-91AE-CA320343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FBC7-D41B-409F-8F30-4A0D1612D70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658A3-15AC-EAE5-1345-040E0A92B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49F2F-A064-1EB9-8EA1-C679EEC3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5B7C-26C1-485D-9014-328DD3B21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8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907145-EF55-E856-74EC-F361BB6156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A3BC7-DF0A-1D8C-8A93-5E9D262D6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99154-5D30-703F-5EC5-DF0E345A0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FBC7-D41B-409F-8F30-4A0D1612D70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5B4A9-C2A1-B6CB-C5AF-A5F3B116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6CA5C-BF16-7A4D-E133-1C65E316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5B7C-26C1-485D-9014-328DD3B21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3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indoor">
            <a:extLst>
              <a:ext uri="{FF2B5EF4-FFF2-40B4-BE49-F238E27FC236}">
                <a16:creationId xmlns:a16="http://schemas.microsoft.com/office/drawing/2014/main" id="{E7D3F13D-0931-BD7D-70BA-AAFFC2246F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2093" r="900" b="-17099"/>
          <a:stretch/>
        </p:blipFill>
        <p:spPr>
          <a:xfrm>
            <a:off x="-110219" y="-134302"/>
            <a:ext cx="12492719" cy="816337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EE4912-16F2-124B-EA73-472CD8215712}"/>
              </a:ext>
            </a:extLst>
          </p:cNvPr>
          <p:cNvCxnSpPr/>
          <p:nvPr userDrawn="1"/>
        </p:nvCxnSpPr>
        <p:spPr>
          <a:xfrm>
            <a:off x="838200" y="1348509"/>
            <a:ext cx="10515600" cy="0"/>
          </a:xfrm>
          <a:prstGeom prst="line">
            <a:avLst/>
          </a:prstGeom>
          <a:ln w="12700">
            <a:solidFill>
              <a:srgbClr val="3C3B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94C200A-4EC1-231E-0587-E22AA6CBD6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5365800"/>
            <a:ext cx="2004399" cy="119856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7D5B6446-032A-1609-7EB5-E04193F5CAFA}"/>
              </a:ext>
            </a:extLst>
          </p:cNvPr>
          <p:cNvSpPr/>
          <p:nvPr userDrawn="1"/>
        </p:nvSpPr>
        <p:spPr>
          <a:xfrm>
            <a:off x="7988977" y="2181225"/>
            <a:ext cx="945473" cy="866771"/>
          </a:xfrm>
          <a:prstGeom prst="ellipse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1522445-1AE7-DA47-310F-B518A9D9231A}"/>
              </a:ext>
            </a:extLst>
          </p:cNvPr>
          <p:cNvSpPr/>
          <p:nvPr userDrawn="1"/>
        </p:nvSpPr>
        <p:spPr>
          <a:xfrm>
            <a:off x="9134475" y="1686753"/>
            <a:ext cx="623969" cy="681495"/>
          </a:xfrm>
          <a:prstGeom prst="ellipse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B9371-CE3B-A113-CDE5-5EFB373C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B558D-AC02-7FC3-B854-C48AD2F40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5FD2C-F1C2-7FDD-BC04-08C7F831F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FBC7-D41B-409F-8F30-4A0D1612D70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70569-C949-51A7-DCB8-0E3B368E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D7C0A-CA6E-F61D-C867-31B97B3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5B7C-26C1-485D-9014-328DD3B21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6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290B-A57F-A390-4772-CBB0CAC7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76A93-705C-214D-3ADA-21298C9F0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1D9A9-FAA2-A521-0E15-0D159408C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98BD2-4F01-B7B1-B422-4722527A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FBC7-D41B-409F-8F30-4A0D1612D70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86D74-0EA9-1307-3B91-1053CC3AB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03480-C9DD-4D2B-E3D2-F34752479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5B7C-26C1-485D-9014-328DD3B21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3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B2C4-EBF2-FBC2-686E-FEEF52BC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4E188-E994-BA2B-184A-51DE40383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38F5B-2342-6815-8980-FF9D9BC41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11CC9-5403-7A11-3882-A364BF50E7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7E6A7C-E0A1-872E-65E7-1163F5970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A7405A-201F-59D3-CEA3-C725096E7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FBC7-D41B-409F-8F30-4A0D1612D70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E47CC-7842-00C4-3B49-1FD13705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1EE8C7-EEF4-1A0E-F013-5CEDCF51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5B7C-26C1-485D-9014-328DD3B21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0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25864-64B8-7999-FAB9-01210075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6D8FD-FC05-E9F6-2AB8-987D36CB4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FBC7-D41B-409F-8F30-4A0D1612D70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0957C-8160-BDD5-6224-8CA936198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D068C-36C5-C64E-9D0E-9D4EF61D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5B7C-26C1-485D-9014-328DD3B21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7584F2-0442-84EE-1C78-6E62CFA2E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FBC7-D41B-409F-8F30-4A0D1612D70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34305-C7C3-5787-A92C-D24DB8379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489E0-7DD0-A5EE-2A28-C9673F1B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5B7C-26C1-485D-9014-328DD3B21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F86F-DD8F-4B14-262F-CF03FE38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79A9F-C049-9774-DE1E-542193B27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ADF06-4CC5-5931-F2FD-368637170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B8D8F-AECC-8494-5B5E-B76B2D8AE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FBC7-D41B-409F-8F30-4A0D1612D70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8955B-4B43-5041-543F-5A925184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F8CC8-4DBE-02F4-5E17-E50787B9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5B7C-26C1-485D-9014-328DD3B21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3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6E48-014F-B1E8-BBF6-7F9B75C8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6B0D67-0666-EC1A-BB85-71541E72D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04D21-8C55-E262-3204-43759CB94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73EC4-F456-B4BA-E6D2-CE90BD65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FBC7-D41B-409F-8F30-4A0D1612D70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B6D7B-752C-9868-17BE-5CCC8E84A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638A9-D07C-1019-754A-D050A64E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5B7C-26C1-485D-9014-328DD3B21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7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E75810-942D-E8AE-3F4B-E270B3FC4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4387D-960D-EA80-A48E-CCA83A82B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197BA-FE84-FD2B-8622-826B36FED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FBC7-D41B-409F-8F30-4A0D1612D70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CEC12-7A92-5D46-D305-C10EA9F95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BED7A-4CC6-7DF9-5E29-DEAC81996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5B7C-26C1-485D-9014-328DD3B21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7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risoninstitute.org/noontime-meditation-group/" TargetMode="External"/><Relationship Id="rId7" Type="http://schemas.openxmlformats.org/officeDocument/2006/relationships/hyperlink" Target="https://tricycl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ndful.org/magazine/" TargetMode="External"/><Relationship Id="rId5" Type="http://schemas.openxmlformats.org/officeDocument/2006/relationships/hyperlink" Target="https://www.mindfulleader.org/meditate-together" TargetMode="External"/><Relationship Id="rId4" Type="http://schemas.openxmlformats.org/officeDocument/2006/relationships/hyperlink" Target="https://thus.org/programs-and-events/meditation-classes/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508938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mEo6RI4Wv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hand&#10;&#10;Description automatically generated with medium confidence">
            <a:extLst>
              <a:ext uri="{FF2B5EF4-FFF2-40B4-BE49-F238E27FC236}">
                <a16:creationId xmlns:a16="http://schemas.microsoft.com/office/drawing/2014/main" id="{88F1238B-0164-A5D5-FDB6-96E11D2788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2" r="9339"/>
          <a:stretch/>
        </p:blipFill>
        <p:spPr>
          <a:xfrm>
            <a:off x="-2162404" y="0"/>
            <a:ext cx="14659204" cy="7569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978F82E-2691-0261-8233-E1664D4E7EF2}"/>
              </a:ext>
            </a:extLst>
          </p:cNvPr>
          <p:cNvSpPr/>
          <p:nvPr/>
        </p:nvSpPr>
        <p:spPr>
          <a:xfrm>
            <a:off x="-2162404" y="3819973"/>
            <a:ext cx="14659204" cy="1468992"/>
          </a:xfrm>
          <a:prstGeom prst="rect">
            <a:avLst/>
          </a:prstGeom>
          <a:solidFill>
            <a:srgbClr val="3C3B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CCB52A7-C405-E7D3-83D3-311CF305A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49" y="849955"/>
            <a:ext cx="2748855" cy="164373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4DC4FCB-A584-7850-B080-38C2123EFC0D}"/>
              </a:ext>
            </a:extLst>
          </p:cNvPr>
          <p:cNvGrpSpPr/>
          <p:nvPr/>
        </p:nvGrpSpPr>
        <p:grpSpPr>
          <a:xfrm>
            <a:off x="-431800" y="3989775"/>
            <a:ext cx="10515600" cy="1180247"/>
            <a:chOff x="-431800" y="3240475"/>
            <a:chExt cx="10515600" cy="1180247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C5C60FE3-1902-9FCC-5451-553326D74DC1}"/>
                </a:ext>
              </a:extLst>
            </p:cNvPr>
            <p:cNvSpPr txBox="1">
              <a:spLocks/>
            </p:cNvSpPr>
            <p:nvPr/>
          </p:nvSpPr>
          <p:spPr>
            <a:xfrm>
              <a:off x="-431800" y="3240475"/>
              <a:ext cx="10515600" cy="70550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Wellness Business Resource Group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C2B089-B883-677F-2D7C-5417C3969129}"/>
                </a:ext>
              </a:extLst>
            </p:cNvPr>
            <p:cNvSpPr txBox="1"/>
            <p:nvPr/>
          </p:nvSpPr>
          <p:spPr>
            <a:xfrm>
              <a:off x="1612900" y="3805169"/>
              <a:ext cx="599824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i="1" dirty="0">
                  <a:solidFill>
                    <a:schemeClr val="bg1"/>
                  </a:solidFill>
                </a:rPr>
                <a:t>Mindfulness as a Tool for Growth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726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1A57-B604-007F-8E94-B60161617F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C3B11"/>
                </a:solidFill>
                <a:latin typeface="Arial Black" panose="020B0A04020102020204" pitchFamily="34" charset="0"/>
              </a:rPr>
              <a:t>Resources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29E443-B576-37F9-5E17-DBC5DA9E8E98}"/>
              </a:ext>
            </a:extLst>
          </p:cNvPr>
          <p:cNvCxnSpPr/>
          <p:nvPr/>
        </p:nvCxnSpPr>
        <p:spPr>
          <a:xfrm>
            <a:off x="838200" y="1348509"/>
            <a:ext cx="10515600" cy="0"/>
          </a:xfrm>
          <a:prstGeom prst="line">
            <a:avLst/>
          </a:prstGeom>
          <a:ln>
            <a:solidFill>
              <a:srgbClr val="3C3B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0FDF7AD-DA9D-DBEF-E255-2CCB8152C2A1}"/>
              </a:ext>
            </a:extLst>
          </p:cNvPr>
          <p:cNvSpPr txBox="1"/>
          <p:nvPr/>
        </p:nvSpPr>
        <p:spPr>
          <a:xfrm>
            <a:off x="904240" y="1580286"/>
            <a:ext cx="11099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Beginner Reading</a:t>
            </a:r>
          </a:p>
          <a:p>
            <a:r>
              <a:rPr lang="en-US" i="1" dirty="0"/>
              <a:t>Full-Catastrophe Living </a:t>
            </a:r>
            <a:r>
              <a:rPr lang="en-US" dirty="0"/>
              <a:t>by Jon Kabat-Zinn</a:t>
            </a:r>
          </a:p>
          <a:p>
            <a:r>
              <a:rPr lang="en-US" i="1" dirty="0"/>
              <a:t>Mindfulness for Beginners </a:t>
            </a:r>
            <a:r>
              <a:rPr lang="en-US" dirty="0"/>
              <a:t>by Jon Kabat-Zinn, 2006</a:t>
            </a:r>
          </a:p>
          <a:p>
            <a:r>
              <a:rPr lang="en-US" i="1" dirty="0"/>
              <a:t>Zen Mind, Beginner's Mind </a:t>
            </a:r>
            <a:r>
              <a:rPr lang="en-US" dirty="0"/>
              <a:t>by </a:t>
            </a:r>
            <a:r>
              <a:rPr lang="en-US" dirty="0" err="1"/>
              <a:t>Shunryū</a:t>
            </a:r>
            <a:r>
              <a:rPr lang="en-US" dirty="0"/>
              <a:t> Suzuki, 1970</a:t>
            </a:r>
          </a:p>
          <a:p>
            <a:pPr>
              <a:spcBef>
                <a:spcPts val="1200"/>
              </a:spcBef>
            </a:pPr>
            <a:r>
              <a:rPr lang="en-US" b="1" dirty="0"/>
              <a:t>Mindfulness at Work</a:t>
            </a:r>
          </a:p>
          <a:p>
            <a:r>
              <a:rPr lang="en-US" i="1" dirty="0"/>
              <a:t>Peak Mind </a:t>
            </a:r>
            <a:r>
              <a:rPr lang="en-US" dirty="0"/>
              <a:t>by </a:t>
            </a:r>
            <a:r>
              <a:rPr lang="en-US" dirty="0" err="1"/>
              <a:t>Amishi</a:t>
            </a:r>
            <a:r>
              <a:rPr lang="en-US" dirty="0"/>
              <a:t> Jha</a:t>
            </a:r>
          </a:p>
          <a:p>
            <a:r>
              <a:rPr lang="en-US" i="1" dirty="0"/>
              <a:t>Mindfulness Without the Bells &amp; Beads </a:t>
            </a:r>
            <a:r>
              <a:rPr lang="en-US" dirty="0"/>
              <a:t>by </a:t>
            </a:r>
            <a:r>
              <a:rPr lang="en-US" dirty="0" err="1"/>
              <a:t>Clif</a:t>
            </a:r>
            <a:r>
              <a:rPr lang="en-US" dirty="0"/>
              <a:t> Smith</a:t>
            </a:r>
          </a:p>
          <a:p>
            <a:pPr>
              <a:spcBef>
                <a:spcPts val="1200"/>
              </a:spcBef>
            </a:pPr>
            <a:r>
              <a:rPr lang="en-US" b="1" dirty="0"/>
              <a:t>Free Online Meditation</a:t>
            </a:r>
          </a:p>
          <a:p>
            <a:r>
              <a:rPr lang="en-US" dirty="0"/>
              <a:t>Garrison Institute Noontime Meditation Group: </a:t>
            </a: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www.garrisoninstitute.org</a:t>
            </a:r>
            <a:r>
              <a:rPr lang="en-US" dirty="0">
                <a:hlinkClick r:id="rId3"/>
              </a:rPr>
              <a:t>/noontime-meditation-group/</a:t>
            </a:r>
            <a:endParaRPr lang="en-US" dirty="0"/>
          </a:p>
          <a:p>
            <a:r>
              <a:rPr lang="en-US" dirty="0"/>
              <a:t>Tibet House: </a:t>
            </a:r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thus.org</a:t>
            </a:r>
            <a:r>
              <a:rPr lang="en-US" dirty="0">
                <a:hlinkClick r:id="rId4"/>
              </a:rPr>
              <a:t>/programs-and-events/meditation-classes/r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b="1" dirty="0"/>
              <a:t>Low-Cost Meditation</a:t>
            </a:r>
          </a:p>
          <a:p>
            <a:r>
              <a:rPr lang="en-US" dirty="0"/>
              <a:t>Meditate Together with Mindful Leader: </a:t>
            </a:r>
            <a:r>
              <a:rPr lang="en-US" dirty="0">
                <a:hlinkClick r:id="rId5"/>
              </a:rPr>
              <a:t>https://</a:t>
            </a:r>
            <a:r>
              <a:rPr lang="en-US" dirty="0" err="1">
                <a:hlinkClick r:id="rId5"/>
              </a:rPr>
              <a:t>www.mindfulleader.org</a:t>
            </a:r>
            <a:r>
              <a:rPr lang="en-US" dirty="0">
                <a:hlinkClick r:id="rId5"/>
              </a:rPr>
              <a:t>/meditate-together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b="1" dirty="0"/>
              <a:t>Publications</a:t>
            </a:r>
          </a:p>
          <a:p>
            <a:r>
              <a:rPr lang="en-US" dirty="0"/>
              <a:t>Mindful: </a:t>
            </a:r>
            <a:r>
              <a:rPr lang="en-US" dirty="0">
                <a:hlinkClick r:id="rId6"/>
              </a:rPr>
              <a:t>https://</a:t>
            </a:r>
            <a:r>
              <a:rPr lang="en-US" dirty="0" err="1">
                <a:hlinkClick r:id="rId6"/>
              </a:rPr>
              <a:t>www.mindful.org</a:t>
            </a:r>
            <a:r>
              <a:rPr lang="en-US" dirty="0">
                <a:hlinkClick r:id="rId6"/>
              </a:rPr>
              <a:t>/magazine/</a:t>
            </a:r>
            <a:r>
              <a:rPr lang="en-US" dirty="0"/>
              <a:t> </a:t>
            </a:r>
          </a:p>
          <a:p>
            <a:r>
              <a:rPr lang="en-US" dirty="0"/>
              <a:t>Tricycle: </a:t>
            </a:r>
            <a:r>
              <a:rPr lang="en-US" dirty="0">
                <a:hlinkClick r:id="rId7"/>
              </a:rPr>
              <a:t>https://</a:t>
            </a:r>
            <a:r>
              <a:rPr lang="en-US" dirty="0" err="1">
                <a:hlinkClick r:id="rId7"/>
              </a:rPr>
              <a:t>tricycle.org</a:t>
            </a:r>
            <a:r>
              <a:rPr lang="en-US" dirty="0">
                <a:hlinkClick r:id="rId7"/>
              </a:rPr>
              <a:t>/</a:t>
            </a:r>
            <a:r>
              <a:rPr lang="en-US" dirty="0"/>
              <a:t> (Buddhist)</a:t>
            </a:r>
          </a:p>
        </p:txBody>
      </p:sp>
    </p:spTree>
    <p:extLst>
      <p:ext uri="{BB962C8B-B14F-4D97-AF65-F5344CB8AC3E}">
        <p14:creationId xmlns:p14="http://schemas.microsoft.com/office/powerpoint/2010/main" val="185686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1A57-B604-007F-8E94-B60161617F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C3B11"/>
                </a:solidFill>
                <a:latin typeface="Arial Black" panose="020B0A04020102020204" pitchFamily="34" charset="0"/>
              </a:rPr>
              <a:t>Purpose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BD7ED-40E4-BBE4-7FE6-5A801AD44D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11841"/>
            <a:ext cx="11021293" cy="4674023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3C3B11"/>
                </a:solidFill>
              </a:rPr>
              <a:t>The purpose of this group is to build a </a:t>
            </a:r>
            <a:r>
              <a:rPr lang="en-US" sz="2400" b="1" dirty="0">
                <a:solidFill>
                  <a:srgbClr val="3C3B11"/>
                </a:solidFill>
                <a:highlight>
                  <a:srgbClr val="FFFF00"/>
                </a:highlight>
              </a:rPr>
              <a:t>community of women working together to take charge of their health and wellness journey.  </a:t>
            </a:r>
            <a:r>
              <a:rPr lang="en-US" sz="2400" dirty="0">
                <a:solidFill>
                  <a:srgbClr val="3C3B11"/>
                </a:solidFill>
              </a:rPr>
              <a:t>We encourage you to share your challenges and accomplishments, and exchange ideas and tips for health and well-being. Let’s support and learn from each other and create a wellness connection!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3C3B11"/>
                </a:solidFill>
                <a:highlight>
                  <a:srgbClr val="FFFF00"/>
                </a:highlight>
              </a:rPr>
              <a:t>Chats are not recorded as to encourage participation and networking.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C3B11"/>
                </a:solidFill>
              </a:rPr>
              <a:t>These groups are strategically structured to be </a:t>
            </a:r>
            <a:r>
              <a:rPr lang="en-US" sz="2400" b="1" dirty="0">
                <a:solidFill>
                  <a:srgbClr val="3C3B11"/>
                </a:solidFill>
                <a:highlight>
                  <a:srgbClr val="FFFF00"/>
                </a:highlight>
              </a:rPr>
              <a:t>group conversations</a:t>
            </a:r>
            <a:r>
              <a:rPr lang="en-US" sz="2400" dirty="0">
                <a:solidFill>
                  <a:srgbClr val="3C3B11"/>
                </a:solidFill>
                <a:highlight>
                  <a:srgbClr val="FFFF00"/>
                </a:highlight>
              </a:rPr>
              <a:t>.  </a:t>
            </a:r>
            <a:endParaRPr lang="en-US" b="1" dirty="0">
              <a:solidFill>
                <a:srgbClr val="3C3B11"/>
              </a:solidFill>
              <a:highlight>
                <a:srgbClr val="FFFF00"/>
              </a:highligh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29E443-B576-37F9-5E17-DBC5DA9E8E98}"/>
              </a:ext>
            </a:extLst>
          </p:cNvPr>
          <p:cNvCxnSpPr/>
          <p:nvPr/>
        </p:nvCxnSpPr>
        <p:spPr>
          <a:xfrm>
            <a:off x="838200" y="1348509"/>
            <a:ext cx="10515600" cy="0"/>
          </a:xfrm>
          <a:prstGeom prst="line">
            <a:avLst/>
          </a:prstGeom>
          <a:ln>
            <a:solidFill>
              <a:srgbClr val="3C3B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F4CBB31B-2F31-5B7D-3C0A-9990F3EB8ECC}"/>
              </a:ext>
            </a:extLst>
          </p:cNvPr>
          <p:cNvGrpSpPr/>
          <p:nvPr/>
        </p:nvGrpSpPr>
        <p:grpSpPr>
          <a:xfrm>
            <a:off x="7102764" y="1811841"/>
            <a:ext cx="4756728" cy="3234317"/>
            <a:chOff x="6483928" y="1459345"/>
            <a:chExt cx="4765964" cy="32973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C8CF3A2-7675-0419-66AD-74C736F895DE}"/>
                </a:ext>
              </a:extLst>
            </p:cNvPr>
            <p:cNvSpPr/>
            <p:nvPr/>
          </p:nvSpPr>
          <p:spPr>
            <a:xfrm>
              <a:off x="6483928" y="1459345"/>
              <a:ext cx="4765964" cy="3297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C3B11"/>
                </a:solidFill>
              </a:endParaRPr>
            </a:p>
          </p:txBody>
        </p:sp>
        <p:pic>
          <p:nvPicPr>
            <p:cNvPr id="6" name="Picture 5" descr="A group of women laughing&#10;&#10;Description automatically generated with low confidence">
              <a:extLst>
                <a:ext uri="{FF2B5EF4-FFF2-40B4-BE49-F238E27FC236}">
                  <a16:creationId xmlns:a16="http://schemas.microsoft.com/office/drawing/2014/main" id="{C542EE07-7946-6CC7-6A3D-23E1BFCA6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245" y="1619441"/>
              <a:ext cx="4479636" cy="2986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746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1A57-B604-007F-8E94-B60161617F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C3B11"/>
                </a:solidFill>
                <a:latin typeface="Arial Black" panose="020B0A04020102020204" pitchFamily="34" charset="0"/>
              </a:rPr>
              <a:t>What is Wellness?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BD7ED-40E4-BBE4-7FE6-5A801AD44D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6672" y="1707133"/>
            <a:ext cx="10515600" cy="4674023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3C3B11"/>
                </a:solidFill>
              </a:rPr>
              <a:t>Wellness is a </a:t>
            </a:r>
            <a:r>
              <a:rPr lang="en-US" sz="2400" b="1" dirty="0">
                <a:solidFill>
                  <a:srgbClr val="3C3B11"/>
                </a:solidFill>
                <a:highlight>
                  <a:srgbClr val="FFFF00"/>
                </a:highlight>
              </a:rPr>
              <a:t>holistic integration </a:t>
            </a:r>
            <a:r>
              <a:rPr lang="en-US" sz="2400" dirty="0">
                <a:solidFill>
                  <a:srgbClr val="3C3B11"/>
                </a:solidFill>
                <a:highlight>
                  <a:srgbClr val="FFFF00"/>
                </a:highlight>
              </a:rPr>
              <a:t>of </a:t>
            </a:r>
            <a:r>
              <a:rPr lang="en-US" sz="2400" b="1" dirty="0">
                <a:solidFill>
                  <a:srgbClr val="3C3B11"/>
                </a:solidFill>
                <a:highlight>
                  <a:srgbClr val="FFFF00"/>
                </a:highlight>
              </a:rPr>
              <a:t>physical, mental, and spiritual well-being</a:t>
            </a:r>
            <a:r>
              <a:rPr lang="en-US" sz="2400" dirty="0">
                <a:solidFill>
                  <a:srgbClr val="3C3B11"/>
                </a:solidFill>
              </a:rPr>
              <a:t>, fueling the body, engaging the mind, and nurturing the spirit. Although it always includes striving for health, it’s more about living life fully, and is “a lifestyle and a personalized approach to living life in a way that… allows you to become the best kind of person that your potentials, circumstances, and fate will allow.</a:t>
            </a:r>
          </a:p>
          <a:p>
            <a:endParaRPr lang="en-US" sz="2400" dirty="0">
              <a:solidFill>
                <a:srgbClr val="3C3B1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3C3B11"/>
                </a:solidFill>
              </a:rPr>
              <a:t>                                                               Wellness encompasses </a:t>
            </a:r>
            <a:r>
              <a:rPr lang="en-US" sz="2400" b="1" dirty="0">
                <a:solidFill>
                  <a:srgbClr val="3C3B11"/>
                </a:solidFill>
              </a:rPr>
              <a:t>8 mutually interdependent dimensions</a:t>
            </a:r>
            <a:r>
              <a:rPr lang="en-US" sz="2400" dirty="0">
                <a:solidFill>
                  <a:srgbClr val="3C3B11"/>
                </a:solidFill>
              </a:rPr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3C3B11"/>
                </a:solidFill>
                <a:latin typeface="Arial Black" panose="020B0A04020102020204" pitchFamily="34" charset="0"/>
              </a:rPr>
              <a:t>Physical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3C3B11"/>
                </a:solidFill>
                <a:latin typeface="Arial Black" panose="020B0A04020102020204" pitchFamily="34" charset="0"/>
              </a:rPr>
              <a:t>Social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3C3B11"/>
                </a:solidFill>
                <a:latin typeface="Arial Black" panose="020B0A04020102020204" pitchFamily="34" charset="0"/>
              </a:rPr>
              <a:t>Vocational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3C3B11"/>
                </a:solidFill>
                <a:latin typeface="Arial Black" panose="020B0A04020102020204" pitchFamily="34" charset="0"/>
              </a:rPr>
              <a:t>Financial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3C3B11"/>
                </a:solidFill>
                <a:latin typeface="Arial Black" panose="020B0A04020102020204" pitchFamily="34" charset="0"/>
              </a:rPr>
              <a:t>Environmental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3C3B11"/>
                </a:solidFill>
                <a:latin typeface="Arial Black" panose="020B0A04020102020204" pitchFamily="34" charset="0"/>
              </a:rPr>
              <a:t>Intellectual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3C3B11"/>
                </a:solidFill>
                <a:latin typeface="Arial Black" panose="020B0A04020102020204" pitchFamily="34" charset="0"/>
              </a:rPr>
              <a:t>Emotional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3C3B11"/>
                </a:solidFill>
                <a:latin typeface="Arial Black" panose="020B0A04020102020204" pitchFamily="34" charset="0"/>
              </a:rPr>
              <a:t>Spiritual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>
              <a:solidFill>
                <a:srgbClr val="3C3B1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29E443-B576-37F9-5E17-DBC5DA9E8E98}"/>
              </a:ext>
            </a:extLst>
          </p:cNvPr>
          <p:cNvCxnSpPr/>
          <p:nvPr/>
        </p:nvCxnSpPr>
        <p:spPr>
          <a:xfrm>
            <a:off x="838200" y="1348509"/>
            <a:ext cx="10515600" cy="0"/>
          </a:xfrm>
          <a:prstGeom prst="line">
            <a:avLst/>
          </a:prstGeom>
          <a:ln>
            <a:solidFill>
              <a:srgbClr val="3C3B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26E1D87-103E-12BD-13A7-E043EAF3BA3C}"/>
              </a:ext>
            </a:extLst>
          </p:cNvPr>
          <p:cNvSpPr txBox="1"/>
          <p:nvPr/>
        </p:nvSpPr>
        <p:spPr>
          <a:xfrm>
            <a:off x="1117600" y="6261088"/>
            <a:ext cx="657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C3B11"/>
                </a:solidFill>
              </a:rPr>
              <a:t>SOURCE: </a:t>
            </a:r>
            <a:r>
              <a:rPr lang="en-US" dirty="0">
                <a:solidFill>
                  <a:srgbClr val="3C3B1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https://www.ncbi.nlm.nih.gov/pmc/articles/PMC5508938/</a:t>
            </a:r>
            <a:endParaRPr lang="en-US" dirty="0">
              <a:solidFill>
                <a:srgbClr val="3C3B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8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1A57-B604-007F-8E94-B60161617F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C3B11"/>
                </a:solidFill>
                <a:latin typeface="Arial Black" panose="020B0A04020102020204" pitchFamily="34" charset="0"/>
              </a:rPr>
              <a:t>Where Does Mindfulness Fit In?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A0EDAF-09FE-6359-F8D1-23E1D73E507E}"/>
              </a:ext>
            </a:extLst>
          </p:cNvPr>
          <p:cNvSpPr txBox="1">
            <a:spLocks/>
          </p:cNvSpPr>
          <p:nvPr/>
        </p:nvSpPr>
        <p:spPr>
          <a:xfrm>
            <a:off x="5799067" y="3260567"/>
            <a:ext cx="3098800" cy="171001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3C3B11"/>
                </a:solidFill>
              </a:rPr>
              <a:t>Mindfulness as a Wellness tool can be used to enhance every dimension.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rgbClr val="3C3B1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rgbClr val="3C3B1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rgbClr val="3C3B1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rgbClr val="3C3B1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rgbClr val="3C3B1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rgbClr val="3C3B1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rgbClr val="3C3B1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 descr="A picture containing text, circle, screenshot, font&#10;&#10;Description automatically generated">
            <a:extLst>
              <a:ext uri="{FF2B5EF4-FFF2-40B4-BE49-F238E27FC236}">
                <a16:creationId xmlns:a16="http://schemas.microsoft.com/office/drawing/2014/main" id="{D5EC60E8-01FC-ACB3-1838-350FBB69F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7" y="1501860"/>
            <a:ext cx="4761905" cy="4761905"/>
          </a:xfrm>
          <a:prstGeom prst="rect">
            <a:avLst/>
          </a:prstGeom>
        </p:spPr>
      </p:pic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DE47AC3F-4F0E-6F2F-F9C1-87A372A5458D}"/>
              </a:ext>
            </a:extLst>
          </p:cNvPr>
          <p:cNvSpPr/>
          <p:nvPr/>
        </p:nvSpPr>
        <p:spPr>
          <a:xfrm rot="5932077">
            <a:off x="5659750" y="1142530"/>
            <a:ext cx="867665" cy="2404756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ACD787DF-AEA9-A503-1072-9582AC795379}"/>
              </a:ext>
            </a:extLst>
          </p:cNvPr>
          <p:cNvSpPr/>
          <p:nvPr/>
        </p:nvSpPr>
        <p:spPr>
          <a:xfrm rot="14965853">
            <a:off x="5683013" y="4408306"/>
            <a:ext cx="867665" cy="2404756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DBE14-84B6-3829-BC6D-8F66869D61A8}"/>
              </a:ext>
            </a:extLst>
          </p:cNvPr>
          <p:cNvGrpSpPr/>
          <p:nvPr/>
        </p:nvGrpSpPr>
        <p:grpSpPr>
          <a:xfrm>
            <a:off x="8897867" y="1730904"/>
            <a:ext cx="2621033" cy="2574395"/>
            <a:chOff x="7518400" y="2068518"/>
            <a:chExt cx="2717800" cy="2541582"/>
          </a:xfrm>
          <a:solidFill>
            <a:srgbClr val="336600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969E0AF-B0AD-A161-439D-BA889AA01760}"/>
                </a:ext>
              </a:extLst>
            </p:cNvPr>
            <p:cNvSpPr/>
            <p:nvPr/>
          </p:nvSpPr>
          <p:spPr>
            <a:xfrm>
              <a:off x="7518400" y="2068518"/>
              <a:ext cx="2717800" cy="25415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3B465033-9171-6BD2-DA0F-A56FC1C6C3D2}"/>
                </a:ext>
              </a:extLst>
            </p:cNvPr>
            <p:cNvSpPr txBox="1">
              <a:spLocks/>
            </p:cNvSpPr>
            <p:nvPr/>
          </p:nvSpPr>
          <p:spPr>
            <a:xfrm>
              <a:off x="8221136" y="2402337"/>
              <a:ext cx="1406120" cy="1087206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dirty="0">
                  <a:solidFill>
                    <a:srgbClr val="F5F5DC"/>
                  </a:solidFill>
                  <a:latin typeface="Arial Black" panose="020B0A04020102020204" pitchFamily="34" charset="0"/>
                </a:rPr>
                <a:t>POLL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25411B-6794-D351-A6B2-8B3E9003BD93}"/>
                </a:ext>
              </a:extLst>
            </p:cNvPr>
            <p:cNvSpPr txBox="1"/>
            <p:nvPr/>
          </p:nvSpPr>
          <p:spPr>
            <a:xfrm>
              <a:off x="7948396" y="3100431"/>
              <a:ext cx="1857807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5F5DC"/>
                  </a:solidFill>
                </a:rPr>
                <a:t>How much do you already know?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17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1A57-B604-007F-8E94-B60161617F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4720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C3B11"/>
                </a:solidFill>
                <a:latin typeface="Arial Black" panose="020B0A04020102020204" pitchFamily="34" charset="0"/>
              </a:rPr>
              <a:t>What is Mindfulness?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29E443-B576-37F9-5E17-DBC5DA9E8E98}"/>
              </a:ext>
            </a:extLst>
          </p:cNvPr>
          <p:cNvCxnSpPr/>
          <p:nvPr/>
        </p:nvCxnSpPr>
        <p:spPr>
          <a:xfrm>
            <a:off x="838200" y="1348509"/>
            <a:ext cx="10515600" cy="0"/>
          </a:xfrm>
          <a:prstGeom prst="line">
            <a:avLst/>
          </a:prstGeom>
          <a:ln>
            <a:solidFill>
              <a:srgbClr val="3C3B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A0EDAF-09FE-6359-F8D1-23E1D73E507E}"/>
              </a:ext>
            </a:extLst>
          </p:cNvPr>
          <p:cNvSpPr txBox="1">
            <a:spLocks/>
          </p:cNvSpPr>
          <p:nvPr/>
        </p:nvSpPr>
        <p:spPr>
          <a:xfrm>
            <a:off x="5660332" y="1672764"/>
            <a:ext cx="2822848" cy="171001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3C3B11"/>
                </a:solidFill>
              </a:rPr>
              <a:t>“Mindfulness is awareness that arises through </a:t>
            </a:r>
            <a:r>
              <a:rPr lang="en-US" sz="2400" b="1" dirty="0">
                <a:solidFill>
                  <a:srgbClr val="3C3B11"/>
                </a:solidFill>
                <a:highlight>
                  <a:srgbClr val="FFFF00"/>
                </a:highlight>
              </a:rPr>
              <a:t>paying attention, on purpose, in the present moment, non-judgmentally.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3C3B11"/>
                </a:solidFill>
              </a:rPr>
              <a:t>And then I sometimes add, in the service of </a:t>
            </a:r>
            <a:r>
              <a:rPr lang="en-US" sz="2400" b="1" dirty="0">
                <a:solidFill>
                  <a:srgbClr val="3C3B11"/>
                </a:solidFill>
                <a:highlight>
                  <a:srgbClr val="FFFF00"/>
                </a:highlight>
              </a:rPr>
              <a:t>self-understanding </a:t>
            </a:r>
            <a:r>
              <a:rPr lang="en-US" sz="2400" b="1" dirty="0">
                <a:solidFill>
                  <a:srgbClr val="3C3B11"/>
                </a:solidFill>
              </a:rPr>
              <a:t>and wisdom</a:t>
            </a:r>
            <a:r>
              <a:rPr lang="en-US" sz="2400" dirty="0">
                <a:solidFill>
                  <a:srgbClr val="3C3B11"/>
                </a:solidFill>
              </a:rPr>
              <a:t>.”</a:t>
            </a:r>
            <a:endParaRPr lang="en-US" sz="2400" b="1" dirty="0">
              <a:solidFill>
                <a:srgbClr val="3C3B1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rgbClr val="3C3B1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rgbClr val="3C3B1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rgbClr val="3C3B1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rgbClr val="3C3B1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rgbClr val="3C3B1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3C3B1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EA7AAAF4-B37C-359D-A181-984C0F08A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1811976"/>
            <a:ext cx="3176902" cy="317967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53EED8-1230-950A-E655-72DC110E6AE1}"/>
              </a:ext>
            </a:extLst>
          </p:cNvPr>
          <p:cNvSpPr txBox="1">
            <a:spLocks/>
          </p:cNvSpPr>
          <p:nvPr/>
        </p:nvSpPr>
        <p:spPr>
          <a:xfrm>
            <a:off x="2121375" y="5237608"/>
            <a:ext cx="2871151" cy="54376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100" b="1" dirty="0">
                <a:solidFill>
                  <a:srgbClr val="3C3B11"/>
                </a:solidFill>
              </a:rPr>
              <a:t>Jon Kabat-Zinn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100" b="1" dirty="0">
              <a:solidFill>
                <a:srgbClr val="3C3B1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100" b="1" dirty="0">
              <a:solidFill>
                <a:srgbClr val="3C3B1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6DAD3D-A3BC-4D09-5256-425000079A71}"/>
              </a:ext>
            </a:extLst>
          </p:cNvPr>
          <p:cNvSpPr txBox="1"/>
          <p:nvPr/>
        </p:nvSpPr>
        <p:spPr>
          <a:xfrm>
            <a:off x="950778" y="6309908"/>
            <a:ext cx="6327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Jon Kabat-Zinn on Mindfulness: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err="1">
                <a:hlinkClick r:id="rId4"/>
              </a:rPr>
              <a:t>www.youtube.com</a:t>
            </a:r>
            <a:r>
              <a:rPr lang="en-US" sz="1400" dirty="0">
                <a:hlinkClick r:id="rId4"/>
              </a:rPr>
              <a:t>/</a:t>
            </a:r>
            <a:r>
              <a:rPr lang="en-US" sz="1400" dirty="0" err="1">
                <a:hlinkClick r:id="rId4"/>
              </a:rPr>
              <a:t>watch?v</a:t>
            </a:r>
            <a:r>
              <a:rPr lang="en-US" sz="1400" dirty="0">
                <a:hlinkClick r:id="rId4"/>
              </a:rPr>
              <a:t>=</a:t>
            </a:r>
            <a:r>
              <a:rPr lang="en-US" sz="1400" dirty="0" err="1">
                <a:hlinkClick r:id="rId4"/>
              </a:rPr>
              <a:t>HmEo6RI4Wvs</a:t>
            </a:r>
            <a:r>
              <a:rPr lang="en-US" sz="1400" dirty="0"/>
              <a:t> </a:t>
            </a:r>
          </a:p>
          <a:p>
            <a:endParaRPr lang="en-US" sz="1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087917-D003-252D-76DE-5443D047C293}"/>
              </a:ext>
            </a:extLst>
          </p:cNvPr>
          <p:cNvGrpSpPr/>
          <p:nvPr/>
        </p:nvGrpSpPr>
        <p:grpSpPr>
          <a:xfrm>
            <a:off x="8897867" y="1730904"/>
            <a:ext cx="2621033" cy="2574395"/>
            <a:chOff x="7518400" y="2068518"/>
            <a:chExt cx="2717800" cy="2541582"/>
          </a:xfrm>
          <a:solidFill>
            <a:schemeClr val="accent5">
              <a:lumMod val="75000"/>
            </a:schemeClr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725EC76-4DDB-1989-7FD0-02E3FE3C2402}"/>
                </a:ext>
              </a:extLst>
            </p:cNvPr>
            <p:cNvSpPr/>
            <p:nvPr/>
          </p:nvSpPr>
          <p:spPr>
            <a:xfrm>
              <a:off x="7518400" y="2068518"/>
              <a:ext cx="2717800" cy="25415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4F79E9-9F0C-700E-4F12-4EBD17C44ADE}"/>
                </a:ext>
              </a:extLst>
            </p:cNvPr>
            <p:cNvSpPr txBox="1"/>
            <p:nvPr/>
          </p:nvSpPr>
          <p:spPr>
            <a:xfrm>
              <a:off x="7948396" y="2679543"/>
              <a:ext cx="1857807" cy="15496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5F5DC"/>
                  </a:solidFill>
                </a:rPr>
                <a:t>How would </a:t>
              </a:r>
            </a:p>
            <a:p>
              <a:pPr algn="ctr"/>
              <a:r>
                <a:rPr lang="en-US" sz="2400" dirty="0">
                  <a:solidFill>
                    <a:srgbClr val="F5F5DC"/>
                  </a:solidFill>
                </a:rPr>
                <a:t>you define Mindfulness?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70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1A57-B604-007F-8E94-B60161617F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C3B11"/>
                </a:solidFill>
                <a:latin typeface="Arial Black" panose="020B0A04020102020204" pitchFamily="34" charset="0"/>
              </a:rPr>
              <a:t>How Does Mindfulness Promote Growth?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29E443-B576-37F9-5E17-DBC5DA9E8E98}"/>
              </a:ext>
            </a:extLst>
          </p:cNvPr>
          <p:cNvCxnSpPr/>
          <p:nvPr/>
        </p:nvCxnSpPr>
        <p:spPr>
          <a:xfrm>
            <a:off x="838200" y="1348509"/>
            <a:ext cx="10515600" cy="0"/>
          </a:xfrm>
          <a:prstGeom prst="line">
            <a:avLst/>
          </a:prstGeom>
          <a:ln>
            <a:solidFill>
              <a:srgbClr val="3C3B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4E228-0D8E-4C8B-A9B3-18DADAC96135}"/>
              </a:ext>
            </a:extLst>
          </p:cNvPr>
          <p:cNvSpPr txBox="1">
            <a:spLocks/>
          </p:cNvSpPr>
          <p:nvPr/>
        </p:nvSpPr>
        <p:spPr>
          <a:xfrm>
            <a:off x="838200" y="1843088"/>
            <a:ext cx="6464300" cy="4427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3C3B11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Improved </a:t>
            </a:r>
            <a:r>
              <a:rPr lang="en-US" sz="3600" b="1" dirty="0">
                <a:solidFill>
                  <a:srgbClr val="3C3B11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self-awareness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C3B11"/>
                </a:solidFill>
                <a:cs typeface="Arial" panose="020B0604020202020204" pitchFamily="34" charset="0"/>
              </a:rPr>
              <a:t>Increased </a:t>
            </a:r>
            <a:r>
              <a:rPr lang="en-US" sz="2800" b="1" dirty="0">
                <a:solidFill>
                  <a:srgbClr val="3C3B11"/>
                </a:solidFill>
                <a:cs typeface="Arial" panose="020B0604020202020204" pitchFamily="34" charset="0"/>
              </a:rPr>
              <a:t>focus </a:t>
            </a:r>
            <a:r>
              <a:rPr lang="en-US" sz="2800" dirty="0">
                <a:solidFill>
                  <a:srgbClr val="3C3B11"/>
                </a:solidFill>
                <a:cs typeface="Arial" panose="020B0604020202020204" pitchFamily="34" charset="0"/>
              </a:rPr>
              <a:t>and </a:t>
            </a:r>
            <a:r>
              <a:rPr lang="en-US" sz="2800" b="1" dirty="0">
                <a:solidFill>
                  <a:srgbClr val="3C3B11"/>
                </a:solidFill>
                <a:cs typeface="Arial" panose="020B0604020202020204" pitchFamily="34" charset="0"/>
              </a:rPr>
              <a:t>concentration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C3B11"/>
                </a:solidFill>
                <a:cs typeface="Arial" panose="020B0604020202020204" pitchFamily="34" charset="0"/>
              </a:rPr>
              <a:t>Improved </a:t>
            </a:r>
            <a:r>
              <a:rPr lang="en-US" sz="2800" b="1" dirty="0">
                <a:solidFill>
                  <a:srgbClr val="3C3B11"/>
                </a:solidFill>
                <a:cs typeface="Arial" panose="020B0604020202020204" pitchFamily="34" charset="0"/>
              </a:rPr>
              <a:t>relationships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C3B11"/>
                </a:solidFill>
                <a:cs typeface="Arial" panose="020B0604020202020204" pitchFamily="34" charset="0"/>
              </a:rPr>
              <a:t>Improved ability to </a:t>
            </a:r>
            <a:r>
              <a:rPr lang="en-US" sz="2800" b="1" dirty="0">
                <a:solidFill>
                  <a:srgbClr val="3C3B11"/>
                </a:solidFill>
                <a:cs typeface="Arial" panose="020B0604020202020204" pitchFamily="34" charset="0"/>
              </a:rPr>
              <a:t>withstand uncertainty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C3B11"/>
                </a:solidFill>
                <a:cs typeface="Arial" panose="020B0604020202020204" pitchFamily="34" charset="0"/>
              </a:rPr>
              <a:t>Improved </a:t>
            </a:r>
            <a:r>
              <a:rPr lang="en-US" sz="2800" b="1" dirty="0">
                <a:solidFill>
                  <a:srgbClr val="3C3B11"/>
                </a:solidFill>
                <a:cs typeface="Arial" panose="020B0604020202020204" pitchFamily="34" charset="0"/>
              </a:rPr>
              <a:t>self-control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C3B11"/>
                </a:solidFill>
                <a:cs typeface="Arial" panose="020B0604020202020204" pitchFamily="34" charset="0"/>
              </a:rPr>
              <a:t>Increased </a:t>
            </a:r>
            <a:r>
              <a:rPr lang="en-US" sz="2800" b="1" dirty="0">
                <a:solidFill>
                  <a:srgbClr val="3C3B11"/>
                </a:solidFill>
                <a:cs typeface="Arial" panose="020B0604020202020204" pitchFamily="34" charset="0"/>
              </a:rPr>
              <a:t>empathy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B70AB3-A4C3-46EA-08C6-8CE7E356DE48}"/>
              </a:ext>
            </a:extLst>
          </p:cNvPr>
          <p:cNvGrpSpPr/>
          <p:nvPr/>
        </p:nvGrpSpPr>
        <p:grpSpPr>
          <a:xfrm>
            <a:off x="7518400" y="2068518"/>
            <a:ext cx="2565400" cy="2592382"/>
            <a:chOff x="7518400" y="2068518"/>
            <a:chExt cx="2717800" cy="254158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E44025C-061F-EEDC-4709-0A55A8A442CB}"/>
                </a:ext>
              </a:extLst>
            </p:cNvPr>
            <p:cNvSpPr/>
            <p:nvPr/>
          </p:nvSpPr>
          <p:spPr>
            <a:xfrm>
              <a:off x="7518400" y="2068518"/>
              <a:ext cx="2717800" cy="2541582"/>
            </a:xfrm>
            <a:prstGeom prst="ellipse">
              <a:avLst/>
            </a:prstGeom>
            <a:solidFill>
              <a:srgbClr val="3C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96903039-537A-DD48-29C5-64F880982D65}"/>
                </a:ext>
              </a:extLst>
            </p:cNvPr>
            <p:cNvSpPr txBox="1">
              <a:spLocks/>
            </p:cNvSpPr>
            <p:nvPr/>
          </p:nvSpPr>
          <p:spPr>
            <a:xfrm>
              <a:off x="8247694" y="2116512"/>
              <a:ext cx="1406120" cy="108720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dirty="0">
                  <a:solidFill>
                    <a:srgbClr val="F5F5DC"/>
                  </a:solidFill>
                  <a:latin typeface="Arial Black" panose="020B0A04020102020204" pitchFamily="34" charset="0"/>
                </a:rPr>
                <a:t>POLL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37A141-AAA0-00E6-1ED1-A9756052CF02}"/>
                </a:ext>
              </a:extLst>
            </p:cNvPr>
            <p:cNvSpPr txBox="1"/>
            <p:nvPr/>
          </p:nvSpPr>
          <p:spPr>
            <a:xfrm>
              <a:off x="8116526" y="2869903"/>
              <a:ext cx="1542535" cy="1287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5F5DC"/>
                  </a:solidFill>
                </a:rPr>
                <a:t>Which is most important to you?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396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1A57-B604-007F-8E94-B60161617F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C3B11"/>
                </a:solidFill>
                <a:latin typeface="Arial Black" panose="020B0A04020102020204" pitchFamily="34" charset="0"/>
              </a:rPr>
              <a:t>Questions &amp;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BD7ED-40E4-BBE4-7FE6-5A801AD44D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3300" y="1782907"/>
            <a:ext cx="857250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C3B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was your </a:t>
            </a:r>
            <a:r>
              <a:rPr lang="en-US" sz="2400" b="1" dirty="0">
                <a:solidFill>
                  <a:srgbClr val="3C3B1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understanding of Mindfulness </a:t>
            </a:r>
            <a:r>
              <a:rPr lang="en-US" sz="2400" dirty="0">
                <a:solidFill>
                  <a:srgbClr val="3C3B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before this presentation? Do you have questions?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8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</a:t>
            </a:r>
            <a:r>
              <a:rPr lang="en-US" sz="2400" b="1" dirty="0">
                <a:solidFill>
                  <a:srgbClr val="808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barriers </a:t>
            </a:r>
            <a:r>
              <a:rPr lang="en-US" sz="2400" dirty="0">
                <a:solidFill>
                  <a:srgbClr val="8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beginning a Mindfulness Meditation practice?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C3B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already have a Mindfulness practice? Can you share </a:t>
            </a:r>
            <a:r>
              <a:rPr lang="en-US" sz="2400" b="1" dirty="0">
                <a:solidFill>
                  <a:srgbClr val="3C3B1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it has helped you?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808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can you </a:t>
            </a:r>
            <a:r>
              <a:rPr lang="en-US" sz="2400" b="1" i="0" dirty="0">
                <a:solidFill>
                  <a:srgbClr val="808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reas</a:t>
            </a:r>
            <a:r>
              <a:rPr lang="en-US" sz="2400" b="1" dirty="0">
                <a:solidFill>
                  <a:srgbClr val="808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onably commit </a:t>
            </a:r>
            <a:r>
              <a:rPr lang="en-US" sz="2400" dirty="0">
                <a:solidFill>
                  <a:srgbClr val="8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consistently?</a:t>
            </a:r>
            <a:endParaRPr lang="en-US" sz="2400" b="0" i="0" dirty="0">
              <a:solidFill>
                <a:srgbClr val="808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29E443-B576-37F9-5E17-DBC5DA9E8E98}"/>
              </a:ext>
            </a:extLst>
          </p:cNvPr>
          <p:cNvCxnSpPr/>
          <p:nvPr/>
        </p:nvCxnSpPr>
        <p:spPr>
          <a:xfrm>
            <a:off x="838200" y="1348509"/>
            <a:ext cx="10515600" cy="0"/>
          </a:xfrm>
          <a:prstGeom prst="line">
            <a:avLst/>
          </a:prstGeom>
          <a:ln>
            <a:solidFill>
              <a:srgbClr val="3C3B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76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on a surfboard in the ocean&#10;&#10;Description automatically generated with medium confidence">
            <a:extLst>
              <a:ext uri="{FF2B5EF4-FFF2-40B4-BE49-F238E27FC236}">
                <a16:creationId xmlns:a16="http://schemas.microsoft.com/office/drawing/2014/main" id="{1C62DDF0-D5B8-5111-80D0-A4D64D559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2"/>
            <a:ext cx="12433300" cy="745997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F942CAA-F120-E0AF-8B1E-4DEB86213335}"/>
              </a:ext>
            </a:extLst>
          </p:cNvPr>
          <p:cNvGrpSpPr/>
          <p:nvPr/>
        </p:nvGrpSpPr>
        <p:grpSpPr>
          <a:xfrm>
            <a:off x="1092200" y="2044700"/>
            <a:ext cx="3175000" cy="2614156"/>
            <a:chOff x="1092200" y="2044700"/>
            <a:chExt cx="3175000" cy="26141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52BF29-8707-A00B-0352-C1532D9D55EC}"/>
                </a:ext>
              </a:extLst>
            </p:cNvPr>
            <p:cNvSpPr txBox="1"/>
            <p:nvPr/>
          </p:nvSpPr>
          <p:spPr>
            <a:xfrm>
              <a:off x="1092200" y="2044700"/>
              <a:ext cx="3175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5F5DC"/>
                  </a:solidFill>
                </a:rPr>
                <a:t>You can’t stop the waves, </a:t>
              </a:r>
            </a:p>
            <a:p>
              <a:r>
                <a:rPr lang="en-US" sz="3600" dirty="0">
                  <a:solidFill>
                    <a:srgbClr val="F5F5DC"/>
                  </a:solidFill>
                </a:rPr>
                <a:t>but you can learn to surf.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745FFF-2645-78B2-6ECE-7E56E941815B}"/>
                </a:ext>
              </a:extLst>
            </p:cNvPr>
            <p:cNvSpPr txBox="1"/>
            <p:nvPr/>
          </p:nvSpPr>
          <p:spPr>
            <a:xfrm>
              <a:off x="1931629" y="4289524"/>
              <a:ext cx="1800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5F5DC"/>
                  </a:solidFill>
                </a:rPr>
                <a:t>~John Kabat-Zinn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860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1A57-B604-007F-8E94-B60161617F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C3B11"/>
                </a:solidFill>
                <a:latin typeface="Arial Black" panose="020B0A04020102020204" pitchFamily="34" charset="0"/>
              </a:rPr>
              <a:t>Five-Minute Mindfulness Meditation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BD7ED-40E4-BBE4-7FE6-5A801AD44D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41400" y="2535095"/>
            <a:ext cx="5270500" cy="2853384"/>
          </a:xfrm>
        </p:spPr>
        <p:txBody>
          <a:bodyPr>
            <a:noAutofit/>
          </a:bodyPr>
          <a:lstStyle/>
          <a:p>
            <a:pPr marL="971550" lvl="1" indent="-514350"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i="0" dirty="0">
                <a:solidFill>
                  <a:srgbClr val="3C3B11"/>
                </a:solidFill>
                <a:effectLst/>
                <a:cs typeface="Arial" panose="020B0604020202020204" pitchFamily="34" charset="0"/>
              </a:rPr>
              <a:t>Foc</a:t>
            </a:r>
            <a:r>
              <a:rPr lang="en-US" dirty="0">
                <a:solidFill>
                  <a:srgbClr val="3C3B11"/>
                </a:solidFill>
                <a:cs typeface="Arial" panose="020B0604020202020204" pitchFamily="34" charset="0"/>
              </a:rPr>
              <a:t>us on how your breath feels on </a:t>
            </a:r>
            <a:r>
              <a:rPr lang="en-US" b="1" dirty="0">
                <a:solidFill>
                  <a:srgbClr val="3C3B11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your upper lip </a:t>
            </a:r>
            <a:r>
              <a:rPr lang="en-US" dirty="0">
                <a:solidFill>
                  <a:srgbClr val="3C3B11"/>
                </a:solidFill>
                <a:cs typeface="Arial" panose="020B0604020202020204" pitchFamily="34" charset="0"/>
              </a:rPr>
              <a:t>as you inhale and exhale</a:t>
            </a:r>
          </a:p>
          <a:p>
            <a:pPr marL="971550" lvl="1" indent="-514350"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i="0" dirty="0">
                <a:solidFill>
                  <a:srgbClr val="3C3B11"/>
                </a:solidFill>
                <a:effectLst/>
                <a:cs typeface="Arial" panose="020B0604020202020204" pitchFamily="34" charset="0"/>
              </a:rPr>
              <a:t>Focus on your </a:t>
            </a:r>
            <a:r>
              <a:rPr lang="en-US" b="1" i="0" dirty="0">
                <a:solidFill>
                  <a:srgbClr val="3C3B11"/>
                </a:solidFill>
                <a:effectLst/>
                <a:highlight>
                  <a:srgbClr val="FFFF00"/>
                </a:highlight>
                <a:cs typeface="Arial" panose="020B0604020202020204" pitchFamily="34" charset="0"/>
              </a:rPr>
              <a:t>chest rising and falling</a:t>
            </a:r>
            <a:r>
              <a:rPr lang="en-US" b="1" i="0" dirty="0">
                <a:solidFill>
                  <a:srgbClr val="3C3B11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i="0" dirty="0">
                <a:solidFill>
                  <a:srgbClr val="3C3B11"/>
                </a:solidFill>
                <a:effectLst/>
                <a:cs typeface="Arial" panose="020B0604020202020204" pitchFamily="34" charset="0"/>
              </a:rPr>
              <a:t>with each inhale and exhale</a:t>
            </a:r>
          </a:p>
          <a:p>
            <a:pPr marL="971550" lvl="1" indent="-514350"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3C3B11"/>
                </a:solidFill>
                <a:cs typeface="Arial" panose="020B0604020202020204" pitchFamily="34" charset="0"/>
              </a:rPr>
              <a:t>Focus on the </a:t>
            </a:r>
            <a:r>
              <a:rPr lang="en-US" b="1" dirty="0">
                <a:solidFill>
                  <a:srgbClr val="3C3B11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rise and fall of your abdomen</a:t>
            </a:r>
            <a:r>
              <a:rPr lang="en-US" b="1" dirty="0">
                <a:solidFill>
                  <a:srgbClr val="3C3B11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3C3B11"/>
                </a:solidFill>
                <a:cs typeface="Arial" panose="020B0604020202020204" pitchFamily="34" charset="0"/>
              </a:rPr>
              <a:t>as you breath</a:t>
            </a:r>
            <a:endParaRPr lang="en-US" i="0" dirty="0">
              <a:solidFill>
                <a:srgbClr val="3C3B11"/>
              </a:solidFill>
              <a:effectLst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29E443-B576-37F9-5E17-DBC5DA9E8E98}"/>
              </a:ext>
            </a:extLst>
          </p:cNvPr>
          <p:cNvCxnSpPr/>
          <p:nvPr/>
        </p:nvCxnSpPr>
        <p:spPr>
          <a:xfrm>
            <a:off x="838200" y="1348509"/>
            <a:ext cx="10515600" cy="0"/>
          </a:xfrm>
          <a:prstGeom prst="line">
            <a:avLst/>
          </a:prstGeom>
          <a:ln>
            <a:solidFill>
              <a:srgbClr val="3C3B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B85ABC7-DC2E-CFAB-9780-283822CFFD23}"/>
              </a:ext>
            </a:extLst>
          </p:cNvPr>
          <p:cNvSpPr txBox="1">
            <a:spLocks/>
          </p:cNvSpPr>
          <p:nvPr/>
        </p:nvSpPr>
        <p:spPr>
          <a:xfrm>
            <a:off x="838200" y="1674851"/>
            <a:ext cx="10515600" cy="603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3C3B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on your breath in one of these ways:</a:t>
            </a:r>
          </a:p>
        </p:txBody>
      </p:sp>
      <p:pic>
        <p:nvPicPr>
          <p:cNvPr id="7" name="Picture 6" descr="A clock with roman numerals&#10;&#10;Description automatically generated">
            <a:extLst>
              <a:ext uri="{FF2B5EF4-FFF2-40B4-BE49-F238E27FC236}">
                <a16:creationId xmlns:a16="http://schemas.microsoft.com/office/drawing/2014/main" id="{6E4B6AC8-B5EF-B022-E076-BCB4A1D34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62767"/>
            <a:ext cx="3809643" cy="380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34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1092</Words>
  <Application>Microsoft Office PowerPoint</Application>
  <PresentationFormat>Widescreen</PresentationFormat>
  <Paragraphs>130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Helvetica Neue</vt:lpstr>
      <vt:lpstr>Wingdings</vt:lpstr>
      <vt:lpstr>Office Theme</vt:lpstr>
      <vt:lpstr>PowerPoint Presentation</vt:lpstr>
      <vt:lpstr>Purpose </vt:lpstr>
      <vt:lpstr>What is Wellness? </vt:lpstr>
      <vt:lpstr>Where Does Mindfulness Fit In? </vt:lpstr>
      <vt:lpstr>What is Mindfulness? </vt:lpstr>
      <vt:lpstr>How Does Mindfulness Promote Growth? </vt:lpstr>
      <vt:lpstr>Questions &amp; Discussion</vt:lpstr>
      <vt:lpstr>PowerPoint Presentation</vt:lpstr>
      <vt:lpstr>Five-Minute Mindfulness Meditation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JENI.7.MV@GMAIL.COM</dc:creator>
  <cp:lastModifiedBy>JENI.7.MV@GMAIL.COM</cp:lastModifiedBy>
  <cp:revision>12</cp:revision>
  <dcterms:created xsi:type="dcterms:W3CDTF">2023-02-23T21:47:53Z</dcterms:created>
  <dcterms:modified xsi:type="dcterms:W3CDTF">2023-06-05T19:35:31Z</dcterms:modified>
</cp:coreProperties>
</file>